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5" r:id="rId3"/>
    <p:sldId id="286" r:id="rId4"/>
    <p:sldId id="294" r:id="rId5"/>
    <p:sldId id="316" r:id="rId6"/>
  </p:sldIdLst>
  <p:sldSz cx="12192000" cy="6858000"/>
  <p:notesSz cx="6858000" cy="9144000"/>
  <p:embeddedFontLst>
    <p:embeddedFont>
      <p:font typeface="Roboto Regular" panose="02000000000000000000" charset="0"/>
      <p:regular r:id="rId10"/>
    </p:embeddedFont>
    <p:embeddedFont>
      <p:font typeface="思源黑体 CN Bold" panose="020B0800000000000000" charset="-122"/>
      <p:bold r:id="rId11"/>
    </p:embeddedFont>
    <p:embeddedFont>
      <p:font typeface="思源黑体 CN Regular" panose="020B0500000000000000" charset="-122"/>
      <p:regular r:id="rId12"/>
    </p:embeddedFont>
    <p:embeddedFont>
      <p:font typeface="Roboto BOLD" panose="02000000000000000000" charset="0"/>
      <p:bold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458" userDrawn="1">
          <p15:clr>
            <a:srgbClr val="A4A3A4"/>
          </p15:clr>
        </p15:guide>
        <p15:guide id="4" pos="7154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D3BF"/>
    <a:srgbClr val="EEF5E7"/>
    <a:srgbClr val="C1DDA4"/>
    <a:srgbClr val="569164"/>
    <a:srgbClr val="DBEBCB"/>
    <a:srgbClr val="2F684B"/>
    <a:srgbClr val="C0DCA3"/>
    <a:srgbClr val="8DBB94"/>
    <a:srgbClr val="487853"/>
    <a:srgbClr val="67A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176" y="252"/>
      </p:cViewPr>
      <p:guideLst>
        <p:guide pos="458"/>
        <p:guide pos="715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-4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9.xml"/><Relationship Id="rId13" Type="http://schemas.openxmlformats.org/officeDocument/2006/relationships/font" Target="fonts/font4.fntdata"/><Relationship Id="rId12" Type="http://schemas.openxmlformats.org/officeDocument/2006/relationships/font" Target="fonts/font3.fntdata"/><Relationship Id="rId11" Type="http://schemas.openxmlformats.org/officeDocument/2006/relationships/font" Target="fonts/font2.fntdata"/><Relationship Id="rId10" Type="http://schemas.openxmlformats.org/officeDocument/2006/relationships/font" Target="fonts/font1.fntdata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31310" y="507365"/>
            <a:ext cx="9913620" cy="59283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76325" y="0"/>
            <a:ext cx="5784998" cy="6858000"/>
          </a:xfrm>
          <a:prstGeom prst="rect">
            <a:avLst/>
          </a:prstGeom>
          <a:gradFill flip="none" rotWithShape="1">
            <a:gsLst>
              <a:gs pos="0">
                <a:srgbClr val="296247"/>
              </a:gs>
              <a:gs pos="100000">
                <a:srgbClr val="569164">
                  <a:alpha val="1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44970" y="0"/>
            <a:ext cx="5784998" cy="6858000"/>
          </a:xfrm>
          <a:prstGeom prst="rect">
            <a:avLst/>
          </a:prstGeom>
          <a:gradFill flip="none" rotWithShape="1">
            <a:gsLst>
              <a:gs pos="0">
                <a:srgbClr val="296247"/>
              </a:gs>
              <a:gs pos="100000">
                <a:srgbClr val="569164">
                  <a:alpha val="5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5784998" cy="6858000"/>
          </a:xfrm>
          <a:prstGeom prst="rect">
            <a:avLst/>
          </a:prstGeom>
          <a:gradFill flip="none" rotWithShape="1">
            <a:gsLst>
              <a:gs pos="100000">
                <a:srgbClr val="296247"/>
              </a:gs>
              <a:gs pos="0">
                <a:srgbClr val="56916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7359" y="1591464"/>
            <a:ext cx="3535680" cy="14452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sz="8800" dirty="0">
                <a:gradFill>
                  <a:gsLst>
                    <a:gs pos="100000">
                      <a:schemeClr val="accent3"/>
                    </a:gs>
                    <a:gs pos="0">
                      <a:schemeClr val="accent4"/>
                    </a:gs>
                  </a:gsLst>
                  <a:lin ang="2700000" scaled="1"/>
                </a:gradFill>
                <a:latin typeface="+mj-ea"/>
                <a:ea typeface="+mj-ea"/>
                <a:cs typeface="OPPOSans H" panose="00020600040101010101" pitchFamily="18" charset="-122"/>
              </a:rPr>
              <a:t>聪能柜</a:t>
            </a:r>
            <a:endParaRPr lang="zh-CN" sz="8800" dirty="0">
              <a:gradFill>
                <a:gsLst>
                  <a:gs pos="100000">
                    <a:schemeClr val="accent3"/>
                  </a:gs>
                  <a:gs pos="0">
                    <a:schemeClr val="accent4"/>
                  </a:gs>
                </a:gsLst>
                <a:lin ang="2700000" scaled="1"/>
              </a:gradFill>
              <a:latin typeface="+mj-ea"/>
              <a:ea typeface="+mj-ea"/>
              <a:cs typeface="OPPOSans H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7359" y="1205133"/>
            <a:ext cx="323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000" dirty="0">
                <a:solidFill>
                  <a:schemeClr val="bg1"/>
                </a:solidFill>
                <a:latin typeface="+mn-ea"/>
              </a:rPr>
              <a:t>创新工地储能电源设备方案</a:t>
            </a:r>
            <a:endParaRPr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08639" y="4025168"/>
            <a:ext cx="3230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sz="2400" dirty="0">
                <a:solidFill>
                  <a:schemeClr val="bg1"/>
                </a:solidFill>
                <a:latin typeface="+mn-ea"/>
              </a:rPr>
              <a:t>迅速解决电力供应问题</a:t>
            </a:r>
            <a:endParaRPr sz="24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sz="2400" dirty="0">
                <a:solidFill>
                  <a:schemeClr val="bg1"/>
                </a:solidFill>
                <a:latin typeface="+mn-ea"/>
              </a:rPr>
              <a:t>有效减少建筑碳排放</a:t>
            </a:r>
            <a:endParaRPr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2" name="图片 6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10000"/>
          </a:blip>
          <a:srcRect t="36507" r="19788" b="40656"/>
          <a:stretch>
            <a:fillRect/>
          </a:stretch>
        </p:blipFill>
        <p:spPr>
          <a:xfrm>
            <a:off x="0" y="-110490"/>
            <a:ext cx="12192000" cy="2313940"/>
          </a:xfrm>
          <a:custGeom>
            <a:avLst/>
            <a:gdLst>
              <a:gd name="connsiteX0" fmla="*/ 0 w 12192000"/>
              <a:gd name="connsiteY0" fmla="*/ 0 h 2314125"/>
              <a:gd name="connsiteX1" fmla="*/ 12192000 w 12192000"/>
              <a:gd name="connsiteY1" fmla="*/ 0 h 2314125"/>
              <a:gd name="connsiteX2" fmla="*/ 12192000 w 12192000"/>
              <a:gd name="connsiteY2" fmla="*/ 2314125 h 2314125"/>
              <a:gd name="connsiteX3" fmla="*/ 0 w 12192000"/>
              <a:gd name="connsiteY3" fmla="*/ 2314125 h 2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14125">
                <a:moveTo>
                  <a:pt x="0" y="0"/>
                </a:moveTo>
                <a:lnTo>
                  <a:pt x="12192000" y="0"/>
                </a:lnTo>
                <a:lnTo>
                  <a:pt x="12192000" y="2314125"/>
                </a:lnTo>
                <a:lnTo>
                  <a:pt x="0" y="2314125"/>
                </a:lnTo>
                <a:close/>
              </a:path>
            </a:pathLst>
          </a:custGeom>
        </p:spPr>
      </p:pic>
      <p:pic>
        <p:nvPicPr>
          <p:cNvPr id="17" name="图片 16" descr="下降折线图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31685" y="6079490"/>
            <a:ext cx="474345" cy="47434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7606665" y="618617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温室气体减少</a:t>
            </a:r>
            <a:r>
              <a:rPr lang="en-US" altLang="zh-CN">
                <a:solidFill>
                  <a:schemeClr val="tx1"/>
                </a:solidFill>
              </a:rPr>
              <a:t>48%</a:t>
            </a:r>
            <a:endParaRPr lang="en-US" altLang="zh-CN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gradFill flip="none" rotWithShape="1">
            <a:gsLst>
              <a:gs pos="100000">
                <a:srgbClr val="296247"/>
              </a:gs>
              <a:gs pos="0">
                <a:srgbClr val="56916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4" name="图片 1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10000"/>
          </a:blip>
          <a:srcRect l="365" t="34221" r="1633" b="24434"/>
          <a:stretch>
            <a:fillRect/>
          </a:stretch>
        </p:blipFill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grpSp>
        <p:nvGrpSpPr>
          <p:cNvPr id="2" name="组合 1"/>
          <p:cNvGrpSpPr/>
          <p:nvPr/>
        </p:nvGrpSpPr>
        <p:grpSpPr>
          <a:xfrm>
            <a:off x="848360" y="2984500"/>
            <a:ext cx="2509998" cy="3324225"/>
            <a:chOff x="848360" y="2984500"/>
            <a:chExt cx="2509998" cy="3324225"/>
          </a:xfrm>
        </p:grpSpPr>
        <p:sp>
          <p:nvSpPr>
            <p:cNvPr id="27" name="矩形 26"/>
            <p:cNvSpPr/>
            <p:nvPr/>
          </p:nvSpPr>
          <p:spPr>
            <a:xfrm>
              <a:off x="848360" y="2984500"/>
              <a:ext cx="2509998" cy="3324225"/>
            </a:xfrm>
            <a:prstGeom prst="rect">
              <a:avLst/>
            </a:prstGeom>
            <a:gradFill>
              <a:gsLst>
                <a:gs pos="0">
                  <a:srgbClr val="296247">
                    <a:lumMod val="10000"/>
                    <a:lumOff val="90000"/>
                  </a:srgbClr>
                </a:gs>
                <a:gs pos="100000">
                  <a:srgbClr val="569164">
                    <a:lumMod val="10000"/>
                    <a:lumOff val="90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6" name="TextBox 13"/>
            <p:cNvSpPr txBox="1"/>
            <p:nvPr/>
          </p:nvSpPr>
          <p:spPr>
            <a:xfrm>
              <a:off x="1716074" y="3185293"/>
              <a:ext cx="7745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latin typeface="+mj-lt"/>
                </a:rPr>
                <a:t>01</a:t>
              </a:r>
              <a:endParaRPr lang="en-US" sz="40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90289" y="5355196"/>
              <a:ext cx="1826141" cy="583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200" dirty="0">
                  <a:solidFill>
                    <a:schemeClr val="accent1"/>
                  </a:solidFill>
                  <a:latin typeface="+mj-ea"/>
                  <a:ea typeface="+mj-ea"/>
                  <a:cs typeface="OPPOSans H" panose="00020600040101010101" pitchFamily="18" charset="-122"/>
                </a:rPr>
                <a:t>安全可靠</a:t>
              </a:r>
              <a:endParaRPr lang="zh-CN" altLang="en-US" sz="3200" dirty="0">
                <a:solidFill>
                  <a:schemeClr val="accent1"/>
                </a:solidFill>
                <a:latin typeface="+mj-ea"/>
                <a:ea typeface="+mj-ea"/>
                <a:cs typeface="OPPOSans H" panose="00020600040101010101" pitchFamily="18" charset="-122"/>
              </a:endParaRPr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1584545" y="4129378"/>
              <a:ext cx="1037629" cy="1003577"/>
              <a:chOff x="1572841" y="3966043"/>
              <a:chExt cx="1112443" cy="1075937"/>
            </a:xfrm>
          </p:grpSpPr>
          <p:sp>
            <p:nvSpPr>
              <p:cNvPr id="64" name="任意多边形: 形状 63"/>
              <p:cNvSpPr/>
              <p:nvPr/>
            </p:nvSpPr>
            <p:spPr>
              <a:xfrm>
                <a:off x="1740366" y="4562106"/>
                <a:ext cx="283986" cy="330770"/>
              </a:xfrm>
              <a:custGeom>
                <a:avLst/>
                <a:gdLst>
                  <a:gd name="connsiteX0" fmla="*/ 48560 w 171547"/>
                  <a:gd name="connsiteY0" fmla="*/ 183148 h 199809"/>
                  <a:gd name="connsiteX1" fmla="*/ 1126 w 171547"/>
                  <a:gd name="connsiteY1" fmla="*/ 30786 h 199809"/>
                  <a:gd name="connsiteX2" fmla="*/ 34387 w 171547"/>
                  <a:gd name="connsiteY2" fmla="*/ 2611 h 199809"/>
                  <a:gd name="connsiteX3" fmla="*/ 158517 w 171547"/>
                  <a:gd name="connsiteY3" fmla="*/ 65133 h 199809"/>
                  <a:gd name="connsiteX4" fmla="*/ 165889 w 171547"/>
                  <a:gd name="connsiteY4" fmla="*/ 101652 h 199809"/>
                  <a:gd name="connsiteX5" fmla="*/ 89194 w 171547"/>
                  <a:gd name="connsiteY5" fmla="*/ 191549 h 199809"/>
                  <a:gd name="connsiteX6" fmla="*/ 48560 w 171547"/>
                  <a:gd name="connsiteY6" fmla="*/ 183148 h 19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547" h="199809">
                    <a:moveTo>
                      <a:pt x="48560" y="183148"/>
                    </a:moveTo>
                    <a:lnTo>
                      <a:pt x="1126" y="30786"/>
                    </a:lnTo>
                    <a:cubicBezTo>
                      <a:pt x="-5103" y="10841"/>
                      <a:pt x="15699" y="-6818"/>
                      <a:pt x="34387" y="2611"/>
                    </a:cubicBezTo>
                    <a:lnTo>
                      <a:pt x="158517" y="65133"/>
                    </a:lnTo>
                    <a:cubicBezTo>
                      <a:pt x="172233" y="72049"/>
                      <a:pt x="175834" y="89994"/>
                      <a:pt x="165889" y="101652"/>
                    </a:cubicBezTo>
                    <a:lnTo>
                      <a:pt x="89194" y="191549"/>
                    </a:lnTo>
                    <a:cubicBezTo>
                      <a:pt x="77078" y="205665"/>
                      <a:pt x="54104" y="200922"/>
                      <a:pt x="48560" y="183148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2163426" y="4434925"/>
                <a:ext cx="521858" cy="478748"/>
              </a:xfrm>
              <a:custGeom>
                <a:avLst/>
                <a:gdLst>
                  <a:gd name="connsiteX0" fmla="*/ 235401 w 315239"/>
                  <a:gd name="connsiteY0" fmla="*/ 0 h 289198"/>
                  <a:gd name="connsiteX1" fmla="*/ 80238 w 315239"/>
                  <a:gd name="connsiteY1" fmla="*/ 0 h 289198"/>
                  <a:gd name="connsiteX2" fmla="*/ 0 w 315239"/>
                  <a:gd name="connsiteY2" fmla="*/ 60179 h 289198"/>
                  <a:gd name="connsiteX3" fmla="*/ 0 w 315239"/>
                  <a:gd name="connsiteY3" fmla="*/ 60179 h 289198"/>
                  <a:gd name="connsiteX4" fmla="*/ 24860 w 315239"/>
                  <a:gd name="connsiteY4" fmla="*/ 107099 h 289198"/>
                  <a:gd name="connsiteX5" fmla="*/ 32747 w 315239"/>
                  <a:gd name="connsiteY5" fmla="*/ 110071 h 289198"/>
                  <a:gd name="connsiteX6" fmla="*/ 111614 w 315239"/>
                  <a:gd name="connsiteY6" fmla="*/ 144590 h 289198"/>
                  <a:gd name="connsiteX7" fmla="*/ 174479 w 315239"/>
                  <a:gd name="connsiteY7" fmla="*/ 258718 h 289198"/>
                  <a:gd name="connsiteX8" fmla="*/ 224657 w 315239"/>
                  <a:gd name="connsiteY8" fmla="*/ 286264 h 289198"/>
                  <a:gd name="connsiteX9" fmla="*/ 315239 w 315239"/>
                  <a:gd name="connsiteY9" fmla="*/ 85896 h 289198"/>
                  <a:gd name="connsiteX10" fmla="*/ 235401 w 315239"/>
                  <a:gd name="connsiteY10" fmla="*/ 0 h 28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5239" h="289198">
                    <a:moveTo>
                      <a:pt x="235401" y="0"/>
                    </a:moveTo>
                    <a:lnTo>
                      <a:pt x="80238" y="0"/>
                    </a:lnTo>
                    <a:cubicBezTo>
                      <a:pt x="35947" y="0"/>
                      <a:pt x="0" y="15888"/>
                      <a:pt x="0" y="60179"/>
                    </a:cubicBezTo>
                    <a:lnTo>
                      <a:pt x="0" y="60179"/>
                    </a:lnTo>
                    <a:cubicBezTo>
                      <a:pt x="0" y="74352"/>
                      <a:pt x="0" y="94012"/>
                      <a:pt x="24860" y="107099"/>
                    </a:cubicBezTo>
                    <a:cubicBezTo>
                      <a:pt x="27375" y="108414"/>
                      <a:pt x="30175" y="108985"/>
                      <a:pt x="32747" y="110071"/>
                    </a:cubicBezTo>
                    <a:lnTo>
                      <a:pt x="111614" y="144590"/>
                    </a:lnTo>
                    <a:lnTo>
                      <a:pt x="174479" y="258718"/>
                    </a:lnTo>
                    <a:cubicBezTo>
                      <a:pt x="179337" y="274320"/>
                      <a:pt x="213227" y="297409"/>
                      <a:pt x="224657" y="286264"/>
                    </a:cubicBezTo>
                    <a:cubicBezTo>
                      <a:pt x="275749" y="233515"/>
                      <a:pt x="309181" y="163563"/>
                      <a:pt x="315239" y="85896"/>
                    </a:cubicBezTo>
                    <a:cubicBezTo>
                      <a:pt x="315182" y="85954"/>
                      <a:pt x="306667" y="0"/>
                      <a:pt x="235401" y="0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2215838" y="4085726"/>
                <a:ext cx="431413" cy="283257"/>
              </a:xfrm>
              <a:custGeom>
                <a:avLst/>
                <a:gdLst>
                  <a:gd name="connsiteX0" fmla="*/ 260604 w 260604"/>
                  <a:gd name="connsiteY0" fmla="*/ 148647 h 171107"/>
                  <a:gd name="connsiteX1" fmla="*/ 138589 w 260604"/>
                  <a:gd name="connsiteY1" fmla="*/ 0 h 171107"/>
                  <a:gd name="connsiteX2" fmla="*/ 135560 w 260604"/>
                  <a:gd name="connsiteY2" fmla="*/ 0 h 171107"/>
                  <a:gd name="connsiteX3" fmla="*/ 0 w 260604"/>
                  <a:gd name="connsiteY3" fmla="*/ 135560 h 171107"/>
                  <a:gd name="connsiteX4" fmla="*/ 0 w 260604"/>
                  <a:gd name="connsiteY4" fmla="*/ 135560 h 171107"/>
                  <a:gd name="connsiteX5" fmla="*/ 35547 w 260604"/>
                  <a:gd name="connsiteY5" fmla="*/ 171107 h 171107"/>
                  <a:gd name="connsiteX6" fmla="*/ 227571 w 260604"/>
                  <a:gd name="connsiteY6" fmla="*/ 171107 h 171107"/>
                  <a:gd name="connsiteX7" fmla="*/ 260604 w 260604"/>
                  <a:gd name="connsiteY7" fmla="*/ 148647 h 17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0604" h="171107">
                    <a:moveTo>
                      <a:pt x="260604" y="148647"/>
                    </a:moveTo>
                    <a:cubicBezTo>
                      <a:pt x="235744" y="87611"/>
                      <a:pt x="192881" y="35890"/>
                      <a:pt x="138589" y="0"/>
                    </a:cubicBezTo>
                    <a:lnTo>
                      <a:pt x="135560" y="0"/>
                    </a:lnTo>
                    <a:cubicBezTo>
                      <a:pt x="60693" y="0"/>
                      <a:pt x="0" y="60693"/>
                      <a:pt x="0" y="135560"/>
                    </a:cubicBezTo>
                    <a:lnTo>
                      <a:pt x="0" y="135560"/>
                    </a:lnTo>
                    <a:cubicBezTo>
                      <a:pt x="0" y="155219"/>
                      <a:pt x="15945" y="171107"/>
                      <a:pt x="35547" y="171107"/>
                    </a:cubicBezTo>
                    <a:lnTo>
                      <a:pt x="227571" y="171107"/>
                    </a:lnTo>
                    <a:cubicBezTo>
                      <a:pt x="242545" y="171164"/>
                      <a:pt x="255403" y="161792"/>
                      <a:pt x="260604" y="148647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2015931" y="3996792"/>
                <a:ext cx="188364" cy="179755"/>
              </a:xfrm>
              <a:custGeom>
                <a:avLst/>
                <a:gdLst>
                  <a:gd name="connsiteX0" fmla="*/ 7487 w 113785"/>
                  <a:gd name="connsiteY0" fmla="*/ 8230 h 108585"/>
                  <a:gd name="connsiteX1" fmla="*/ 0 w 113785"/>
                  <a:gd name="connsiteY1" fmla="*/ 36405 h 108585"/>
                  <a:gd name="connsiteX2" fmla="*/ 0 w 113785"/>
                  <a:gd name="connsiteY2" fmla="*/ 56178 h 108585"/>
                  <a:gd name="connsiteX3" fmla="*/ 34747 w 113785"/>
                  <a:gd name="connsiteY3" fmla="*/ 108585 h 108585"/>
                  <a:gd name="connsiteX4" fmla="*/ 113786 w 113785"/>
                  <a:gd name="connsiteY4" fmla="*/ 56178 h 108585"/>
                  <a:gd name="connsiteX5" fmla="*/ 113786 w 113785"/>
                  <a:gd name="connsiteY5" fmla="*/ 36405 h 108585"/>
                  <a:gd name="connsiteX6" fmla="*/ 101156 w 113785"/>
                  <a:gd name="connsiteY6" fmla="*/ 686 h 108585"/>
                  <a:gd name="connsiteX7" fmla="*/ 80410 w 113785"/>
                  <a:gd name="connsiteY7" fmla="*/ 0 h 108585"/>
                  <a:gd name="connsiteX8" fmla="*/ 7487 w 113785"/>
                  <a:gd name="connsiteY8" fmla="*/ 8230 h 10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85" h="108585">
                    <a:moveTo>
                      <a:pt x="7487" y="8230"/>
                    </a:moveTo>
                    <a:cubicBezTo>
                      <a:pt x="2743" y="16516"/>
                      <a:pt x="0" y="26118"/>
                      <a:pt x="0" y="36405"/>
                    </a:cubicBezTo>
                    <a:lnTo>
                      <a:pt x="0" y="56178"/>
                    </a:lnTo>
                    <a:cubicBezTo>
                      <a:pt x="0" y="79724"/>
                      <a:pt x="14345" y="99955"/>
                      <a:pt x="34747" y="108585"/>
                    </a:cubicBezTo>
                    <a:cubicBezTo>
                      <a:pt x="34747" y="108585"/>
                      <a:pt x="56407" y="59607"/>
                      <a:pt x="113786" y="56178"/>
                    </a:cubicBezTo>
                    <a:lnTo>
                      <a:pt x="113786" y="36405"/>
                    </a:lnTo>
                    <a:cubicBezTo>
                      <a:pt x="113786" y="22860"/>
                      <a:pt x="109042" y="10458"/>
                      <a:pt x="101156" y="686"/>
                    </a:cubicBezTo>
                    <a:cubicBezTo>
                      <a:pt x="94298" y="229"/>
                      <a:pt x="87383" y="0"/>
                      <a:pt x="80410" y="0"/>
                    </a:cubicBezTo>
                    <a:cubicBezTo>
                      <a:pt x="55321" y="0"/>
                      <a:pt x="30918" y="2858"/>
                      <a:pt x="7487" y="8230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1611294" y="4041918"/>
                <a:ext cx="337495" cy="522802"/>
              </a:xfrm>
              <a:custGeom>
                <a:avLst/>
                <a:gdLst>
                  <a:gd name="connsiteX0" fmla="*/ 0 w 203871"/>
                  <a:gd name="connsiteY0" fmla="*/ 297637 h 315810"/>
                  <a:gd name="connsiteX1" fmla="*/ 514 w 203871"/>
                  <a:gd name="connsiteY1" fmla="*/ 315811 h 315810"/>
                  <a:gd name="connsiteX2" fmla="*/ 115100 w 203871"/>
                  <a:gd name="connsiteY2" fmla="*/ 263119 h 315810"/>
                  <a:gd name="connsiteX3" fmla="*/ 167449 w 203871"/>
                  <a:gd name="connsiteY3" fmla="*/ 199796 h 315810"/>
                  <a:gd name="connsiteX4" fmla="*/ 201111 w 203871"/>
                  <a:gd name="connsiteY4" fmla="*/ 63494 h 315810"/>
                  <a:gd name="connsiteX5" fmla="*/ 194596 w 203871"/>
                  <a:gd name="connsiteY5" fmla="*/ 0 h 315810"/>
                  <a:gd name="connsiteX6" fmla="*/ 0 w 203871"/>
                  <a:gd name="connsiteY6" fmla="*/ 297637 h 31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871" h="315810">
                    <a:moveTo>
                      <a:pt x="0" y="297637"/>
                    </a:moveTo>
                    <a:cubicBezTo>
                      <a:pt x="0" y="303752"/>
                      <a:pt x="171" y="309753"/>
                      <a:pt x="514" y="315811"/>
                    </a:cubicBezTo>
                    <a:lnTo>
                      <a:pt x="115100" y="263119"/>
                    </a:lnTo>
                    <a:cubicBezTo>
                      <a:pt x="141275" y="251060"/>
                      <a:pt x="160534" y="227743"/>
                      <a:pt x="167449" y="199796"/>
                    </a:cubicBezTo>
                    <a:lnTo>
                      <a:pt x="201111" y="63494"/>
                    </a:lnTo>
                    <a:cubicBezTo>
                      <a:pt x="206426" y="42005"/>
                      <a:pt x="203968" y="19602"/>
                      <a:pt x="194596" y="0"/>
                    </a:cubicBezTo>
                    <a:cubicBezTo>
                      <a:pt x="80010" y="50178"/>
                      <a:pt x="0" y="164535"/>
                      <a:pt x="0" y="297637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grpSp>
            <p:nvGrpSpPr>
              <p:cNvPr id="69" name="图形 3"/>
              <p:cNvGrpSpPr/>
              <p:nvPr/>
            </p:nvGrpSpPr>
            <p:grpSpPr>
              <a:xfrm>
                <a:off x="1572841" y="3966043"/>
                <a:ext cx="1075508" cy="1075937"/>
                <a:chOff x="7006257" y="1195464"/>
                <a:chExt cx="649683" cy="649943"/>
              </a:xfrm>
              <a:noFill/>
            </p:grpSpPr>
            <p:sp>
              <p:nvSpPr>
                <p:cNvPr id="70" name="任意多边形: 形状 69"/>
                <p:cNvSpPr/>
                <p:nvPr/>
              </p:nvSpPr>
              <p:spPr>
                <a:xfrm rot="21471055">
                  <a:off x="7006257" y="1195609"/>
                  <a:ext cx="649683" cy="649798"/>
                </a:xfrm>
                <a:custGeom>
                  <a:avLst/>
                  <a:gdLst>
                    <a:gd name="connsiteX0" fmla="*/ 649684 w 649683"/>
                    <a:gd name="connsiteY0" fmla="*/ 324899 h 649797"/>
                    <a:gd name="connsiteX1" fmla="*/ 324842 w 649683"/>
                    <a:gd name="connsiteY1" fmla="*/ 649798 h 649797"/>
                    <a:gd name="connsiteX2" fmla="*/ 0 w 649683"/>
                    <a:gd name="connsiteY2" fmla="*/ 324899 h 649797"/>
                    <a:gd name="connsiteX3" fmla="*/ 324842 w 649683"/>
                    <a:gd name="connsiteY3" fmla="*/ 0 h 649797"/>
                    <a:gd name="connsiteX4" fmla="*/ 649684 w 649683"/>
                    <a:gd name="connsiteY4" fmla="*/ 324899 h 649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9683" h="649797">
                      <a:moveTo>
                        <a:pt x="649684" y="324899"/>
                      </a:moveTo>
                      <a:cubicBezTo>
                        <a:pt x="649684" y="504336"/>
                        <a:pt x="504247" y="649798"/>
                        <a:pt x="324842" y="649798"/>
                      </a:cubicBezTo>
                      <a:cubicBezTo>
                        <a:pt x="145437" y="649798"/>
                        <a:pt x="0" y="504336"/>
                        <a:pt x="0" y="324899"/>
                      </a:cubicBezTo>
                      <a:cubicBezTo>
                        <a:pt x="0" y="145462"/>
                        <a:pt x="145436" y="0"/>
                        <a:pt x="324842" y="0"/>
                      </a:cubicBezTo>
                      <a:cubicBezTo>
                        <a:pt x="504247" y="0"/>
                        <a:pt x="649684" y="145462"/>
                        <a:pt x="649684" y="324899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wrap="none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>
                <a:xfrm>
                  <a:off x="7084254" y="1536952"/>
                  <a:ext cx="171547" cy="199825"/>
                </a:xfrm>
                <a:custGeom>
                  <a:avLst/>
                  <a:gdLst>
                    <a:gd name="connsiteX0" fmla="*/ 48560 w 171547"/>
                    <a:gd name="connsiteY0" fmla="*/ 183148 h 199825"/>
                    <a:gd name="connsiteX1" fmla="*/ 1126 w 171547"/>
                    <a:gd name="connsiteY1" fmla="*/ 30786 h 199825"/>
                    <a:gd name="connsiteX2" fmla="*/ 34387 w 171547"/>
                    <a:gd name="connsiteY2" fmla="*/ 2611 h 199825"/>
                    <a:gd name="connsiteX3" fmla="*/ 158517 w 171547"/>
                    <a:gd name="connsiteY3" fmla="*/ 65133 h 199825"/>
                    <a:gd name="connsiteX4" fmla="*/ 165889 w 171547"/>
                    <a:gd name="connsiteY4" fmla="*/ 101652 h 199825"/>
                    <a:gd name="connsiteX5" fmla="*/ 89194 w 171547"/>
                    <a:gd name="connsiteY5" fmla="*/ 191549 h 199825"/>
                    <a:gd name="connsiteX6" fmla="*/ 48560 w 171547"/>
                    <a:gd name="connsiteY6" fmla="*/ 183148 h 199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1547" h="199825">
                      <a:moveTo>
                        <a:pt x="48560" y="183148"/>
                      </a:moveTo>
                      <a:lnTo>
                        <a:pt x="1126" y="30786"/>
                      </a:lnTo>
                      <a:cubicBezTo>
                        <a:pt x="-5103" y="10841"/>
                        <a:pt x="15699" y="-6818"/>
                        <a:pt x="34387" y="2611"/>
                      </a:cubicBezTo>
                      <a:lnTo>
                        <a:pt x="158517" y="65133"/>
                      </a:lnTo>
                      <a:cubicBezTo>
                        <a:pt x="172233" y="72049"/>
                        <a:pt x="175834" y="89994"/>
                        <a:pt x="165889" y="101652"/>
                      </a:cubicBezTo>
                      <a:lnTo>
                        <a:pt x="89194" y="191549"/>
                      </a:lnTo>
                      <a:cubicBezTo>
                        <a:pt x="77078" y="205665"/>
                        <a:pt x="54047" y="200979"/>
                        <a:pt x="48560" y="183148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>
                <a:xfrm>
                  <a:off x="7339812" y="1460183"/>
                  <a:ext cx="315239" cy="289198"/>
                </a:xfrm>
                <a:custGeom>
                  <a:avLst/>
                  <a:gdLst>
                    <a:gd name="connsiteX0" fmla="*/ 235401 w 315239"/>
                    <a:gd name="connsiteY0" fmla="*/ 0 h 289198"/>
                    <a:gd name="connsiteX1" fmla="*/ 80238 w 315239"/>
                    <a:gd name="connsiteY1" fmla="*/ 0 h 289198"/>
                    <a:gd name="connsiteX2" fmla="*/ 0 w 315239"/>
                    <a:gd name="connsiteY2" fmla="*/ 60179 h 289198"/>
                    <a:gd name="connsiteX3" fmla="*/ 0 w 315239"/>
                    <a:gd name="connsiteY3" fmla="*/ 60179 h 289198"/>
                    <a:gd name="connsiteX4" fmla="*/ 24860 w 315239"/>
                    <a:gd name="connsiteY4" fmla="*/ 107099 h 289198"/>
                    <a:gd name="connsiteX5" fmla="*/ 32747 w 315239"/>
                    <a:gd name="connsiteY5" fmla="*/ 110071 h 289198"/>
                    <a:gd name="connsiteX6" fmla="*/ 111614 w 315239"/>
                    <a:gd name="connsiteY6" fmla="*/ 144589 h 289198"/>
                    <a:gd name="connsiteX7" fmla="*/ 174479 w 315239"/>
                    <a:gd name="connsiteY7" fmla="*/ 258718 h 289198"/>
                    <a:gd name="connsiteX8" fmla="*/ 224657 w 315239"/>
                    <a:gd name="connsiteY8" fmla="*/ 286264 h 289198"/>
                    <a:gd name="connsiteX9" fmla="*/ 315239 w 315239"/>
                    <a:gd name="connsiteY9" fmla="*/ 85896 h 289198"/>
                    <a:gd name="connsiteX10" fmla="*/ 235401 w 315239"/>
                    <a:gd name="connsiteY10" fmla="*/ 0 h 289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5239" h="289198">
                      <a:moveTo>
                        <a:pt x="235401" y="0"/>
                      </a:moveTo>
                      <a:lnTo>
                        <a:pt x="80238" y="0"/>
                      </a:lnTo>
                      <a:cubicBezTo>
                        <a:pt x="35947" y="0"/>
                        <a:pt x="0" y="15888"/>
                        <a:pt x="0" y="60179"/>
                      </a:cubicBezTo>
                      <a:lnTo>
                        <a:pt x="0" y="60179"/>
                      </a:lnTo>
                      <a:cubicBezTo>
                        <a:pt x="0" y="74352"/>
                        <a:pt x="0" y="94012"/>
                        <a:pt x="24860" y="107099"/>
                      </a:cubicBezTo>
                      <a:cubicBezTo>
                        <a:pt x="27375" y="108414"/>
                        <a:pt x="30175" y="108985"/>
                        <a:pt x="32747" y="110071"/>
                      </a:cubicBezTo>
                      <a:lnTo>
                        <a:pt x="111614" y="144589"/>
                      </a:lnTo>
                      <a:lnTo>
                        <a:pt x="174479" y="258718"/>
                      </a:lnTo>
                      <a:cubicBezTo>
                        <a:pt x="179337" y="274320"/>
                        <a:pt x="213227" y="297409"/>
                        <a:pt x="224657" y="286264"/>
                      </a:cubicBezTo>
                      <a:cubicBezTo>
                        <a:pt x="275749" y="233515"/>
                        <a:pt x="309181" y="163563"/>
                        <a:pt x="315239" y="85896"/>
                      </a:cubicBezTo>
                      <a:cubicBezTo>
                        <a:pt x="315182" y="85896"/>
                        <a:pt x="306667" y="0"/>
                        <a:pt x="235401" y="0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>
                <a:xfrm>
                  <a:off x="7371473" y="1249185"/>
                  <a:ext cx="260604" cy="171107"/>
                </a:xfrm>
                <a:custGeom>
                  <a:avLst/>
                  <a:gdLst>
                    <a:gd name="connsiteX0" fmla="*/ 260604 w 260604"/>
                    <a:gd name="connsiteY0" fmla="*/ 148647 h 171107"/>
                    <a:gd name="connsiteX1" fmla="*/ 138589 w 260604"/>
                    <a:gd name="connsiteY1" fmla="*/ 0 h 171107"/>
                    <a:gd name="connsiteX2" fmla="*/ 135560 w 260604"/>
                    <a:gd name="connsiteY2" fmla="*/ 0 h 171107"/>
                    <a:gd name="connsiteX3" fmla="*/ 0 w 260604"/>
                    <a:gd name="connsiteY3" fmla="*/ 135560 h 171107"/>
                    <a:gd name="connsiteX4" fmla="*/ 0 w 260604"/>
                    <a:gd name="connsiteY4" fmla="*/ 135560 h 171107"/>
                    <a:gd name="connsiteX5" fmla="*/ 35547 w 260604"/>
                    <a:gd name="connsiteY5" fmla="*/ 171107 h 171107"/>
                    <a:gd name="connsiteX6" fmla="*/ 227571 w 260604"/>
                    <a:gd name="connsiteY6" fmla="*/ 171107 h 171107"/>
                    <a:gd name="connsiteX7" fmla="*/ 260604 w 260604"/>
                    <a:gd name="connsiteY7" fmla="*/ 148647 h 171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0604" h="171107">
                      <a:moveTo>
                        <a:pt x="260604" y="148647"/>
                      </a:moveTo>
                      <a:cubicBezTo>
                        <a:pt x="235744" y="87611"/>
                        <a:pt x="192881" y="35890"/>
                        <a:pt x="138589" y="0"/>
                      </a:cubicBezTo>
                      <a:lnTo>
                        <a:pt x="135560" y="0"/>
                      </a:lnTo>
                      <a:cubicBezTo>
                        <a:pt x="60693" y="0"/>
                        <a:pt x="0" y="60693"/>
                        <a:pt x="0" y="135560"/>
                      </a:cubicBezTo>
                      <a:lnTo>
                        <a:pt x="0" y="135560"/>
                      </a:lnTo>
                      <a:cubicBezTo>
                        <a:pt x="0" y="155219"/>
                        <a:pt x="15945" y="171107"/>
                        <a:pt x="35547" y="171107"/>
                      </a:cubicBezTo>
                      <a:lnTo>
                        <a:pt x="227571" y="171107"/>
                      </a:lnTo>
                      <a:cubicBezTo>
                        <a:pt x="242545" y="171164"/>
                        <a:pt x="255403" y="161849"/>
                        <a:pt x="260604" y="148647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wrap="none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>
                <a:xfrm>
                  <a:off x="7250715" y="1195464"/>
                  <a:ext cx="113785" cy="108585"/>
                </a:xfrm>
                <a:custGeom>
                  <a:avLst/>
                  <a:gdLst>
                    <a:gd name="connsiteX0" fmla="*/ 7487 w 113785"/>
                    <a:gd name="connsiteY0" fmla="*/ 8230 h 108585"/>
                    <a:gd name="connsiteX1" fmla="*/ 0 w 113785"/>
                    <a:gd name="connsiteY1" fmla="*/ 36405 h 108585"/>
                    <a:gd name="connsiteX2" fmla="*/ 0 w 113785"/>
                    <a:gd name="connsiteY2" fmla="*/ 56178 h 108585"/>
                    <a:gd name="connsiteX3" fmla="*/ 34747 w 113785"/>
                    <a:gd name="connsiteY3" fmla="*/ 108585 h 108585"/>
                    <a:gd name="connsiteX4" fmla="*/ 113786 w 113785"/>
                    <a:gd name="connsiteY4" fmla="*/ 56178 h 108585"/>
                    <a:gd name="connsiteX5" fmla="*/ 113786 w 113785"/>
                    <a:gd name="connsiteY5" fmla="*/ 36405 h 108585"/>
                    <a:gd name="connsiteX6" fmla="*/ 101156 w 113785"/>
                    <a:gd name="connsiteY6" fmla="*/ 686 h 108585"/>
                    <a:gd name="connsiteX7" fmla="*/ 80410 w 113785"/>
                    <a:gd name="connsiteY7" fmla="*/ 0 h 108585"/>
                    <a:gd name="connsiteX8" fmla="*/ 7487 w 113785"/>
                    <a:gd name="connsiteY8" fmla="*/ 8230 h 10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3785" h="108585">
                      <a:moveTo>
                        <a:pt x="7487" y="8230"/>
                      </a:moveTo>
                      <a:cubicBezTo>
                        <a:pt x="2743" y="16516"/>
                        <a:pt x="0" y="26118"/>
                        <a:pt x="0" y="36405"/>
                      </a:cubicBezTo>
                      <a:lnTo>
                        <a:pt x="0" y="56178"/>
                      </a:lnTo>
                      <a:cubicBezTo>
                        <a:pt x="0" y="79724"/>
                        <a:pt x="14345" y="99955"/>
                        <a:pt x="34747" y="108585"/>
                      </a:cubicBezTo>
                      <a:cubicBezTo>
                        <a:pt x="34747" y="108585"/>
                        <a:pt x="56407" y="59607"/>
                        <a:pt x="113786" y="56178"/>
                      </a:cubicBezTo>
                      <a:lnTo>
                        <a:pt x="113786" y="36405"/>
                      </a:lnTo>
                      <a:cubicBezTo>
                        <a:pt x="113786" y="22860"/>
                        <a:pt x="109042" y="10458"/>
                        <a:pt x="101156" y="686"/>
                      </a:cubicBezTo>
                      <a:cubicBezTo>
                        <a:pt x="94298" y="229"/>
                        <a:pt x="87383" y="0"/>
                        <a:pt x="80410" y="0"/>
                      </a:cubicBezTo>
                      <a:cubicBezTo>
                        <a:pt x="55321" y="0"/>
                        <a:pt x="30918" y="2858"/>
                        <a:pt x="7487" y="8230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/>
                <p:cNvSpPr/>
                <p:nvPr/>
              </p:nvSpPr>
              <p:spPr>
                <a:xfrm>
                  <a:off x="7006285" y="1222724"/>
                  <a:ext cx="203871" cy="315810"/>
                </a:xfrm>
                <a:custGeom>
                  <a:avLst/>
                  <a:gdLst>
                    <a:gd name="connsiteX0" fmla="*/ 0 w 203871"/>
                    <a:gd name="connsiteY0" fmla="*/ 297637 h 315810"/>
                    <a:gd name="connsiteX1" fmla="*/ 514 w 203871"/>
                    <a:gd name="connsiteY1" fmla="*/ 315811 h 315810"/>
                    <a:gd name="connsiteX2" fmla="*/ 115100 w 203871"/>
                    <a:gd name="connsiteY2" fmla="*/ 263119 h 315810"/>
                    <a:gd name="connsiteX3" fmla="*/ 167449 w 203871"/>
                    <a:gd name="connsiteY3" fmla="*/ 199796 h 315810"/>
                    <a:gd name="connsiteX4" fmla="*/ 201111 w 203871"/>
                    <a:gd name="connsiteY4" fmla="*/ 63494 h 315810"/>
                    <a:gd name="connsiteX5" fmla="*/ 194596 w 203871"/>
                    <a:gd name="connsiteY5" fmla="*/ 0 h 315810"/>
                    <a:gd name="connsiteX6" fmla="*/ 0 w 203871"/>
                    <a:gd name="connsiteY6" fmla="*/ 297637 h 315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871" h="315810">
                      <a:moveTo>
                        <a:pt x="0" y="297637"/>
                      </a:moveTo>
                      <a:cubicBezTo>
                        <a:pt x="0" y="303752"/>
                        <a:pt x="171" y="309753"/>
                        <a:pt x="514" y="315811"/>
                      </a:cubicBezTo>
                      <a:lnTo>
                        <a:pt x="115100" y="263119"/>
                      </a:lnTo>
                      <a:cubicBezTo>
                        <a:pt x="141275" y="251060"/>
                        <a:pt x="160534" y="227743"/>
                        <a:pt x="167449" y="199796"/>
                      </a:cubicBezTo>
                      <a:lnTo>
                        <a:pt x="201111" y="63494"/>
                      </a:lnTo>
                      <a:cubicBezTo>
                        <a:pt x="206426" y="42005"/>
                        <a:pt x="203968" y="19602"/>
                        <a:pt x="194596" y="0"/>
                      </a:cubicBezTo>
                      <a:cubicBezTo>
                        <a:pt x="80010" y="50178"/>
                        <a:pt x="0" y="164535"/>
                        <a:pt x="0" y="297637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wrap="none"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" name="组合 2"/>
          <p:cNvGrpSpPr/>
          <p:nvPr/>
        </p:nvGrpSpPr>
        <p:grpSpPr>
          <a:xfrm>
            <a:off x="3507264" y="2984500"/>
            <a:ext cx="2509998" cy="3324225"/>
            <a:chOff x="3507264" y="2984500"/>
            <a:chExt cx="2509998" cy="3324225"/>
          </a:xfrm>
        </p:grpSpPr>
        <p:sp>
          <p:nvSpPr>
            <p:cNvPr id="28" name="矩形 27"/>
            <p:cNvSpPr/>
            <p:nvPr/>
          </p:nvSpPr>
          <p:spPr>
            <a:xfrm>
              <a:off x="3507264" y="2984500"/>
              <a:ext cx="2509998" cy="3324225"/>
            </a:xfrm>
            <a:prstGeom prst="rect">
              <a:avLst/>
            </a:prstGeom>
            <a:gradFill>
              <a:gsLst>
                <a:gs pos="0">
                  <a:srgbClr val="296247">
                    <a:lumMod val="10000"/>
                    <a:lumOff val="90000"/>
                  </a:srgbClr>
                </a:gs>
                <a:gs pos="100000">
                  <a:srgbClr val="569164">
                    <a:lumMod val="10000"/>
                    <a:lumOff val="90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6" name="图形 3"/>
            <p:cNvGrpSpPr/>
            <p:nvPr/>
          </p:nvGrpSpPr>
          <p:grpSpPr>
            <a:xfrm>
              <a:off x="4243449" y="4129378"/>
              <a:ext cx="1037629" cy="1003577"/>
              <a:chOff x="4436843" y="4550222"/>
              <a:chExt cx="696178" cy="671794"/>
            </a:xfrm>
          </p:grpSpPr>
          <p:grpSp>
            <p:nvGrpSpPr>
              <p:cNvPr id="77" name="图形 3"/>
              <p:cNvGrpSpPr/>
              <p:nvPr/>
            </p:nvGrpSpPr>
            <p:grpSpPr>
              <a:xfrm>
                <a:off x="4531944" y="4550222"/>
                <a:ext cx="546066" cy="314093"/>
                <a:chOff x="4531944" y="4550222"/>
                <a:chExt cx="546066" cy="314093"/>
              </a:xfrm>
              <a:solidFill>
                <a:srgbClr val="A6C498"/>
              </a:solidFill>
            </p:grpSpPr>
            <p:sp>
              <p:nvSpPr>
                <p:cNvPr id="91" name="任意多边形: 形状 90"/>
                <p:cNvSpPr/>
                <p:nvPr/>
              </p:nvSpPr>
              <p:spPr>
                <a:xfrm>
                  <a:off x="4808663" y="4597371"/>
                  <a:ext cx="269347" cy="266944"/>
                </a:xfrm>
                <a:custGeom>
                  <a:avLst/>
                  <a:gdLst>
                    <a:gd name="connsiteX0" fmla="*/ 266466 w 269347"/>
                    <a:gd name="connsiteY0" fmla="*/ 2861 h 266944"/>
                    <a:gd name="connsiteX1" fmla="*/ 5233 w 269347"/>
                    <a:gd name="connsiteY1" fmla="*/ 261751 h 266944"/>
                    <a:gd name="connsiteX2" fmla="*/ 266466 w 269347"/>
                    <a:gd name="connsiteY2" fmla="*/ 2861 h 266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9347" h="266944">
                      <a:moveTo>
                        <a:pt x="266466" y="2861"/>
                      </a:moveTo>
                      <a:cubicBezTo>
                        <a:pt x="266466" y="2861"/>
                        <a:pt x="-43687" y="-46174"/>
                        <a:pt x="5233" y="261751"/>
                      </a:cubicBezTo>
                      <a:cubicBezTo>
                        <a:pt x="315901" y="310271"/>
                        <a:pt x="266466" y="2861"/>
                        <a:pt x="266466" y="2861"/>
                      </a:cubicBezTo>
                      <a:close/>
                    </a:path>
                  </a:pathLst>
                </a:custGeom>
                <a:solidFill>
                  <a:srgbClr val="A7D3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/>
                <p:nvPr/>
              </p:nvSpPr>
              <p:spPr>
                <a:xfrm>
                  <a:off x="4531944" y="4550222"/>
                  <a:ext cx="269354" cy="266944"/>
                </a:xfrm>
                <a:custGeom>
                  <a:avLst/>
                  <a:gdLst>
                    <a:gd name="connsiteX0" fmla="*/ 2889 w 269354"/>
                    <a:gd name="connsiteY0" fmla="*/ 2861 h 266944"/>
                    <a:gd name="connsiteX1" fmla="*/ 264122 w 269354"/>
                    <a:gd name="connsiteY1" fmla="*/ 261751 h 266944"/>
                    <a:gd name="connsiteX2" fmla="*/ 2889 w 269354"/>
                    <a:gd name="connsiteY2" fmla="*/ 2861 h 266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9354" h="266944">
                      <a:moveTo>
                        <a:pt x="2889" y="2861"/>
                      </a:moveTo>
                      <a:cubicBezTo>
                        <a:pt x="2889" y="2861"/>
                        <a:pt x="313042" y="-46174"/>
                        <a:pt x="264122" y="261751"/>
                      </a:cubicBezTo>
                      <a:cubicBezTo>
                        <a:pt x="-46603" y="310271"/>
                        <a:pt x="2889" y="2861"/>
                        <a:pt x="2889" y="2861"/>
                      </a:cubicBezTo>
                      <a:close/>
                    </a:path>
                  </a:pathLst>
                </a:custGeom>
                <a:solidFill>
                  <a:srgbClr val="A7D3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8" name="图形 3"/>
              <p:cNvGrpSpPr/>
              <p:nvPr/>
            </p:nvGrpSpPr>
            <p:grpSpPr>
              <a:xfrm>
                <a:off x="4436843" y="4566718"/>
                <a:ext cx="696178" cy="655298"/>
                <a:chOff x="4436843" y="4566718"/>
                <a:chExt cx="696178" cy="655298"/>
              </a:xfrm>
              <a:noFill/>
            </p:grpSpPr>
            <p:grpSp>
              <p:nvGrpSpPr>
                <p:cNvPr id="79" name="图形 3"/>
                <p:cNvGrpSpPr/>
                <p:nvPr/>
              </p:nvGrpSpPr>
              <p:grpSpPr>
                <a:xfrm>
                  <a:off x="4505035" y="4566718"/>
                  <a:ext cx="559781" cy="428419"/>
                  <a:chOff x="4505035" y="4566718"/>
                  <a:chExt cx="559781" cy="428419"/>
                </a:xfrm>
                <a:noFill/>
              </p:grpSpPr>
              <p:grpSp>
                <p:nvGrpSpPr>
                  <p:cNvPr id="84" name="图形 3"/>
                  <p:cNvGrpSpPr/>
                  <p:nvPr/>
                </p:nvGrpSpPr>
                <p:grpSpPr>
                  <a:xfrm>
                    <a:off x="4784918" y="4566718"/>
                    <a:ext cx="279897" cy="279890"/>
                    <a:chOff x="4784918" y="4566718"/>
                    <a:chExt cx="279897" cy="279890"/>
                  </a:xfrm>
                  <a:noFill/>
                </p:grpSpPr>
                <p:sp>
                  <p:nvSpPr>
                    <p:cNvPr id="89" name="任意多边形: 形状 88"/>
                    <p:cNvSpPr/>
                    <p:nvPr/>
                  </p:nvSpPr>
                  <p:spPr>
                    <a:xfrm>
                      <a:off x="4784918" y="4566718"/>
                      <a:ext cx="279897" cy="279890"/>
                    </a:xfrm>
                    <a:custGeom>
                      <a:avLst/>
                      <a:gdLst>
                        <a:gd name="connsiteX0" fmla="*/ 276895 w 279897"/>
                        <a:gd name="connsiteY0" fmla="*/ 2995 h 279890"/>
                        <a:gd name="connsiteX1" fmla="*/ 5433 w 279897"/>
                        <a:gd name="connsiteY1" fmla="*/ 274457 h 279890"/>
                        <a:gd name="connsiteX2" fmla="*/ 276895 w 279897"/>
                        <a:gd name="connsiteY2" fmla="*/ 2995 h 279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9897" h="279890">
                          <a:moveTo>
                            <a:pt x="276895" y="2995"/>
                          </a:moveTo>
                          <a:cubicBezTo>
                            <a:pt x="276895" y="2995"/>
                            <a:pt x="-45374" y="-48383"/>
                            <a:pt x="5433" y="274457"/>
                          </a:cubicBezTo>
                          <a:cubicBezTo>
                            <a:pt x="328330" y="325264"/>
                            <a:pt x="276895" y="2995"/>
                            <a:pt x="276895" y="2995"/>
                          </a:cubicBezTo>
                          <a:close/>
                        </a:path>
                      </a:pathLst>
                    </a:custGeom>
                    <a:noFill/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0" name="任意多边形: 形状 89"/>
                    <p:cNvSpPr/>
                    <p:nvPr/>
                  </p:nvSpPr>
                  <p:spPr>
                    <a:xfrm>
                      <a:off x="4790408" y="4653895"/>
                      <a:ext cx="187223" cy="187223"/>
                    </a:xfrm>
                    <a:custGeom>
                      <a:avLst/>
                      <a:gdLst>
                        <a:gd name="connsiteX0" fmla="*/ 187223 w 187223"/>
                        <a:gd name="connsiteY0" fmla="*/ 0 h 187223"/>
                        <a:gd name="connsiteX1" fmla="*/ 0 w 187223"/>
                        <a:gd name="connsiteY1" fmla="*/ 187224 h 18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7223" h="187223">
                          <a:moveTo>
                            <a:pt x="187223" y="0"/>
                          </a:moveTo>
                          <a:lnTo>
                            <a:pt x="0" y="187224"/>
                          </a:lnTo>
                        </a:path>
                      </a:pathLst>
                    </a:custGeom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85" name="图形 3"/>
                  <p:cNvGrpSpPr/>
                  <p:nvPr/>
                </p:nvGrpSpPr>
                <p:grpSpPr>
                  <a:xfrm>
                    <a:off x="4505035" y="4566718"/>
                    <a:ext cx="279890" cy="279890"/>
                    <a:chOff x="4505035" y="4566718"/>
                    <a:chExt cx="279890" cy="279890"/>
                  </a:xfrm>
                  <a:noFill/>
                </p:grpSpPr>
                <p:sp>
                  <p:nvSpPr>
                    <p:cNvPr id="87" name="任意多边形: 形状 86"/>
                    <p:cNvSpPr/>
                    <p:nvPr/>
                  </p:nvSpPr>
                  <p:spPr>
                    <a:xfrm>
                      <a:off x="4505035" y="4566718"/>
                      <a:ext cx="279890" cy="279890"/>
                    </a:xfrm>
                    <a:custGeom>
                      <a:avLst/>
                      <a:gdLst>
                        <a:gd name="connsiteX0" fmla="*/ 2995 w 279890"/>
                        <a:gd name="connsiteY0" fmla="*/ 2995 h 279890"/>
                        <a:gd name="connsiteX1" fmla="*/ 274458 w 279890"/>
                        <a:gd name="connsiteY1" fmla="*/ 274457 h 279890"/>
                        <a:gd name="connsiteX2" fmla="*/ 2995 w 279890"/>
                        <a:gd name="connsiteY2" fmla="*/ 2995 h 279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9890" h="279890">
                          <a:moveTo>
                            <a:pt x="2995" y="2995"/>
                          </a:moveTo>
                          <a:cubicBezTo>
                            <a:pt x="2995" y="2995"/>
                            <a:pt x="325264" y="-48383"/>
                            <a:pt x="274458" y="274457"/>
                          </a:cubicBezTo>
                          <a:cubicBezTo>
                            <a:pt x="-48383" y="325264"/>
                            <a:pt x="2995" y="2995"/>
                            <a:pt x="2995" y="2995"/>
                          </a:cubicBezTo>
                          <a:close/>
                        </a:path>
                      </a:pathLst>
                    </a:custGeom>
                    <a:noFill/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8" name="任意多边形: 形状 87"/>
                    <p:cNvSpPr/>
                    <p:nvPr/>
                  </p:nvSpPr>
                  <p:spPr>
                    <a:xfrm>
                      <a:off x="4603184" y="4664811"/>
                      <a:ext cx="176307" cy="176307"/>
                    </a:xfrm>
                    <a:custGeom>
                      <a:avLst/>
                      <a:gdLst>
                        <a:gd name="connsiteX0" fmla="*/ 0 w 176307"/>
                        <a:gd name="connsiteY0" fmla="*/ 0 h 176307"/>
                        <a:gd name="connsiteX1" fmla="*/ 176308 w 176307"/>
                        <a:gd name="connsiteY1" fmla="*/ 176308 h 176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6307" h="176307">
                          <a:moveTo>
                            <a:pt x="0" y="0"/>
                          </a:moveTo>
                          <a:lnTo>
                            <a:pt x="176308" y="176308"/>
                          </a:lnTo>
                        </a:path>
                      </a:pathLst>
                    </a:custGeom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4761547" y="4835404"/>
                    <a:ext cx="43548" cy="159733"/>
                  </a:xfrm>
                  <a:custGeom>
                    <a:avLst/>
                    <a:gdLst>
                      <a:gd name="connsiteX0" fmla="*/ 43548 w 43548"/>
                      <a:gd name="connsiteY0" fmla="*/ 142875 h 159733"/>
                      <a:gd name="connsiteX1" fmla="*/ 30804 w 43548"/>
                      <a:gd name="connsiteY1" fmla="*/ 0 h 159733"/>
                      <a:gd name="connsiteX2" fmla="*/ 16002 w 43548"/>
                      <a:gd name="connsiteY2" fmla="*/ 0 h 159733"/>
                      <a:gd name="connsiteX3" fmla="*/ 0 w 43548"/>
                      <a:gd name="connsiteY3" fmla="*/ 159734 h 159733"/>
                      <a:gd name="connsiteX4" fmla="*/ 43548 w 43548"/>
                      <a:gd name="connsiteY4" fmla="*/ 142875 h 159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548" h="159733">
                        <a:moveTo>
                          <a:pt x="43548" y="142875"/>
                        </a:moveTo>
                        <a:cubicBezTo>
                          <a:pt x="38291" y="112871"/>
                          <a:pt x="32918" y="67037"/>
                          <a:pt x="30804" y="0"/>
                        </a:cubicBezTo>
                        <a:lnTo>
                          <a:pt x="16002" y="0"/>
                        </a:lnTo>
                        <a:cubicBezTo>
                          <a:pt x="13487" y="81153"/>
                          <a:pt x="6115" y="131216"/>
                          <a:pt x="0" y="159734"/>
                        </a:cubicBezTo>
                        <a:cubicBezTo>
                          <a:pt x="0" y="159734"/>
                          <a:pt x="26232" y="151790"/>
                          <a:pt x="43548" y="142875"/>
                        </a:cubicBezTo>
                        <a:close/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0" name="图形 3"/>
                <p:cNvGrpSpPr/>
                <p:nvPr/>
              </p:nvGrpSpPr>
              <p:grpSpPr>
                <a:xfrm>
                  <a:off x="4436843" y="4898407"/>
                  <a:ext cx="696178" cy="323609"/>
                  <a:chOff x="4436843" y="4898407"/>
                  <a:chExt cx="696178" cy="323609"/>
                </a:xfrm>
                <a:noFill/>
              </p:grpSpPr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4436843" y="4898407"/>
                    <a:ext cx="696178" cy="323609"/>
                  </a:xfrm>
                  <a:custGeom>
                    <a:avLst/>
                    <a:gdLst>
                      <a:gd name="connsiteX0" fmla="*/ 201831 w 696178"/>
                      <a:gd name="connsiteY0" fmla="*/ 143194 h 323609"/>
                      <a:gd name="connsiteX1" fmla="*/ 99190 w 696178"/>
                      <a:gd name="connsiteY1" fmla="*/ 81129 h 323609"/>
                      <a:gd name="connsiteX2" fmla="*/ 5750 w 696178"/>
                      <a:gd name="connsiteY2" fmla="*/ 103303 h 323609"/>
                      <a:gd name="connsiteX3" fmla="*/ 5750 w 696178"/>
                      <a:gd name="connsiteY3" fmla="*/ 103303 h 323609"/>
                      <a:gd name="connsiteX4" fmla="*/ 18437 w 696178"/>
                      <a:gd name="connsiteY4" fmla="*/ 156625 h 323609"/>
                      <a:gd name="connsiteX5" fmla="*/ 104848 w 696178"/>
                      <a:gd name="connsiteY5" fmla="*/ 210060 h 323609"/>
                      <a:gd name="connsiteX6" fmla="*/ 219376 w 696178"/>
                      <a:gd name="connsiteY6" fmla="*/ 280583 h 323609"/>
                      <a:gd name="connsiteX7" fmla="*/ 513470 w 696178"/>
                      <a:gd name="connsiteY7" fmla="*/ 293442 h 323609"/>
                      <a:gd name="connsiteX8" fmla="*/ 696179 w 696178"/>
                      <a:gd name="connsiteY8" fmla="*/ 262009 h 323609"/>
                      <a:gd name="connsiteX9" fmla="*/ 696179 w 696178"/>
                      <a:gd name="connsiteY9" fmla="*/ 58212 h 323609"/>
                      <a:gd name="connsiteX10" fmla="*/ 618626 w 696178"/>
                      <a:gd name="connsiteY10" fmla="*/ 15235 h 323609"/>
                      <a:gd name="connsiteX11" fmla="*/ 421459 w 696178"/>
                      <a:gd name="connsiteY11" fmla="*/ 49068 h 323609"/>
                      <a:gd name="connsiteX12" fmla="*/ 294700 w 696178"/>
                      <a:gd name="connsiteY12" fmla="*/ 104104 h 323609"/>
                      <a:gd name="connsiteX13" fmla="*/ 237264 w 696178"/>
                      <a:gd name="connsiteY13" fmla="*/ 114733 h 323609"/>
                      <a:gd name="connsiteX14" fmla="*/ 194459 w 696178"/>
                      <a:gd name="connsiteY14" fmla="*/ 162340 h 323609"/>
                      <a:gd name="connsiteX15" fmla="*/ 211433 w 696178"/>
                      <a:gd name="connsiteY15" fmla="*/ 207488 h 323609"/>
                      <a:gd name="connsiteX16" fmla="*/ 278755 w 696178"/>
                      <a:gd name="connsiteY16" fmla="*/ 212974 h 323609"/>
                      <a:gd name="connsiteX17" fmla="*/ 427974 w 696178"/>
                      <a:gd name="connsiteY17" fmla="*/ 173483 h 323609"/>
                      <a:gd name="connsiteX18" fmla="*/ 429860 w 696178"/>
                      <a:gd name="connsiteY18" fmla="*/ 172741 h 32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6178" h="323609">
                        <a:moveTo>
                          <a:pt x="201831" y="143194"/>
                        </a:moveTo>
                        <a:lnTo>
                          <a:pt x="99190" y="81129"/>
                        </a:lnTo>
                        <a:cubicBezTo>
                          <a:pt x="67243" y="61470"/>
                          <a:pt x="25409" y="71414"/>
                          <a:pt x="5750" y="103303"/>
                        </a:cubicBezTo>
                        <a:lnTo>
                          <a:pt x="5750" y="103303"/>
                        </a:lnTo>
                        <a:cubicBezTo>
                          <a:pt x="-5452" y="121534"/>
                          <a:pt x="206" y="145366"/>
                          <a:pt x="18437" y="156625"/>
                        </a:cubicBezTo>
                        <a:lnTo>
                          <a:pt x="104848" y="210060"/>
                        </a:lnTo>
                        <a:lnTo>
                          <a:pt x="219376" y="280583"/>
                        </a:lnTo>
                        <a:cubicBezTo>
                          <a:pt x="307159" y="334647"/>
                          <a:pt x="427574" y="336418"/>
                          <a:pt x="513470" y="293442"/>
                        </a:cubicBezTo>
                        <a:cubicBezTo>
                          <a:pt x="513470" y="293442"/>
                          <a:pt x="594281" y="248293"/>
                          <a:pt x="696179" y="262009"/>
                        </a:cubicBezTo>
                        <a:lnTo>
                          <a:pt x="696179" y="58212"/>
                        </a:lnTo>
                        <a:lnTo>
                          <a:pt x="618626" y="15235"/>
                        </a:lnTo>
                        <a:cubicBezTo>
                          <a:pt x="532044" y="-33114"/>
                          <a:pt x="421459" y="49068"/>
                          <a:pt x="421459" y="49068"/>
                        </a:cubicBezTo>
                        <a:cubicBezTo>
                          <a:pt x="379339" y="76843"/>
                          <a:pt x="343735" y="94731"/>
                          <a:pt x="294700" y="104104"/>
                        </a:cubicBezTo>
                        <a:cubicBezTo>
                          <a:pt x="276469" y="107590"/>
                          <a:pt x="253952" y="107304"/>
                          <a:pt x="237264" y="114733"/>
                        </a:cubicBezTo>
                        <a:cubicBezTo>
                          <a:pt x="216519" y="123935"/>
                          <a:pt x="199717" y="139651"/>
                          <a:pt x="194459" y="162340"/>
                        </a:cubicBezTo>
                        <a:cubicBezTo>
                          <a:pt x="190801" y="178284"/>
                          <a:pt x="197717" y="198230"/>
                          <a:pt x="211433" y="207488"/>
                        </a:cubicBezTo>
                        <a:cubicBezTo>
                          <a:pt x="230063" y="220061"/>
                          <a:pt x="258067" y="215660"/>
                          <a:pt x="278755" y="212974"/>
                        </a:cubicBezTo>
                        <a:cubicBezTo>
                          <a:pt x="329905" y="206402"/>
                          <a:pt x="380139" y="192515"/>
                          <a:pt x="427974" y="173483"/>
                        </a:cubicBezTo>
                        <a:cubicBezTo>
                          <a:pt x="428603" y="173255"/>
                          <a:pt x="429231" y="172969"/>
                          <a:pt x="429860" y="172741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4481569" y="4936946"/>
                    <a:ext cx="197110" cy="74250"/>
                  </a:xfrm>
                  <a:custGeom>
                    <a:avLst/>
                    <a:gdLst>
                      <a:gd name="connsiteX0" fmla="*/ 197110 w 197110"/>
                      <a:gd name="connsiteY0" fmla="*/ 74251 h 74250"/>
                      <a:gd name="connsiteX1" fmla="*/ 85668 w 197110"/>
                      <a:gd name="connsiteY1" fmla="*/ 8929 h 74250"/>
                      <a:gd name="connsiteX2" fmla="*/ 3029 w 197110"/>
                      <a:gd name="connsiteY2" fmla="*/ 28531 h 74250"/>
                      <a:gd name="connsiteX3" fmla="*/ 0 w 197110"/>
                      <a:gd name="connsiteY3" fmla="*/ 35103 h 74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110" h="74250">
                        <a:moveTo>
                          <a:pt x="197110" y="74251"/>
                        </a:moveTo>
                        <a:lnTo>
                          <a:pt x="85668" y="8929"/>
                        </a:lnTo>
                        <a:cubicBezTo>
                          <a:pt x="57436" y="-8445"/>
                          <a:pt x="20460" y="299"/>
                          <a:pt x="3029" y="28531"/>
                        </a:cubicBezTo>
                        <a:lnTo>
                          <a:pt x="0" y="35103"/>
                        </a:ln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4538491" y="4915976"/>
                    <a:ext cx="204654" cy="84191"/>
                  </a:xfrm>
                  <a:custGeom>
                    <a:avLst/>
                    <a:gdLst>
                      <a:gd name="connsiteX0" fmla="*/ 204654 w 204654"/>
                      <a:gd name="connsiteY0" fmla="*/ 84191 h 84191"/>
                      <a:gd name="connsiteX1" fmla="*/ 77153 w 204654"/>
                      <a:gd name="connsiteY1" fmla="*/ 8925 h 84191"/>
                      <a:gd name="connsiteX2" fmla="*/ 0 w 204654"/>
                      <a:gd name="connsiteY2" fmla="*/ 21041 h 84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4654" h="84191">
                        <a:moveTo>
                          <a:pt x="204654" y="84191"/>
                        </a:moveTo>
                        <a:lnTo>
                          <a:pt x="77153" y="8925"/>
                        </a:lnTo>
                        <a:cubicBezTo>
                          <a:pt x="51606" y="-6791"/>
                          <a:pt x="18917" y="-1133"/>
                          <a:pt x="0" y="21041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94" name="TextBox 13"/>
            <p:cNvSpPr txBox="1"/>
            <p:nvPr/>
          </p:nvSpPr>
          <p:spPr>
            <a:xfrm>
              <a:off x="4374978" y="3185293"/>
              <a:ext cx="7745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latin typeface="+mj-lt"/>
                </a:rPr>
                <a:t>02</a:t>
              </a:r>
              <a:endParaRPr lang="en-US" sz="40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3849193" y="5355196"/>
              <a:ext cx="1808480" cy="583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solidFill>
                    <a:schemeClr val="accent1"/>
                  </a:solidFill>
                  <a:latin typeface="+mj-ea"/>
                  <a:ea typeface="+mj-ea"/>
                  <a:cs typeface="OPPOSans H" panose="00020600040101010101" pitchFamily="18" charset="-122"/>
                </a:rPr>
                <a:t>环保节能</a:t>
              </a:r>
              <a:endParaRPr lang="zh-CN" altLang="en-US" sz="3200" dirty="0">
                <a:solidFill>
                  <a:schemeClr val="accent1"/>
                </a:solidFill>
                <a:latin typeface="+mj-ea"/>
                <a:ea typeface="+mj-ea"/>
                <a:cs typeface="OPPOSans H" panose="00020600040101010101" pitchFamily="18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74739" y="2984500"/>
            <a:ext cx="2509998" cy="3324225"/>
            <a:chOff x="6174739" y="2984500"/>
            <a:chExt cx="2509998" cy="3324225"/>
          </a:xfrm>
        </p:grpSpPr>
        <p:sp>
          <p:nvSpPr>
            <p:cNvPr id="29" name="矩形 28"/>
            <p:cNvSpPr/>
            <p:nvPr/>
          </p:nvSpPr>
          <p:spPr>
            <a:xfrm>
              <a:off x="6174739" y="2984500"/>
              <a:ext cx="2509998" cy="3324225"/>
            </a:xfrm>
            <a:prstGeom prst="rect">
              <a:avLst/>
            </a:prstGeom>
            <a:gradFill>
              <a:gsLst>
                <a:gs pos="0">
                  <a:srgbClr val="296247">
                    <a:lumMod val="10000"/>
                    <a:lumOff val="90000"/>
                  </a:srgbClr>
                </a:gs>
                <a:gs pos="100000">
                  <a:srgbClr val="569164">
                    <a:lumMod val="10000"/>
                    <a:lumOff val="90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图形 3"/>
            <p:cNvGrpSpPr/>
            <p:nvPr/>
          </p:nvGrpSpPr>
          <p:grpSpPr>
            <a:xfrm>
              <a:off x="6910924" y="4129378"/>
              <a:ext cx="1037629" cy="1003577"/>
              <a:chOff x="8238779" y="1183101"/>
              <a:chExt cx="676892" cy="674444"/>
            </a:xfrm>
          </p:grpSpPr>
          <p:grpSp>
            <p:nvGrpSpPr>
              <p:cNvPr id="49" name="图形 3"/>
              <p:cNvGrpSpPr/>
              <p:nvPr/>
            </p:nvGrpSpPr>
            <p:grpSpPr>
              <a:xfrm>
                <a:off x="8262682" y="1198513"/>
                <a:ext cx="652989" cy="659032"/>
                <a:chOff x="8262682" y="1198513"/>
                <a:chExt cx="652989" cy="659032"/>
              </a:xfrm>
              <a:solidFill>
                <a:srgbClr val="A6C498"/>
              </a:solidFill>
            </p:grpSpPr>
            <p:sp>
              <p:nvSpPr>
                <p:cNvPr id="60" name="任意多边形: 形状 59"/>
                <p:cNvSpPr/>
                <p:nvPr/>
              </p:nvSpPr>
              <p:spPr>
                <a:xfrm>
                  <a:off x="8470582" y="1198513"/>
                  <a:ext cx="341642" cy="269555"/>
                </a:xfrm>
                <a:custGeom>
                  <a:avLst/>
                  <a:gdLst>
                    <a:gd name="connsiteX0" fmla="*/ 0 w 341642"/>
                    <a:gd name="connsiteY0" fmla="*/ 36212 h 269555"/>
                    <a:gd name="connsiteX1" fmla="*/ 35719 w 341642"/>
                    <a:gd name="connsiteY1" fmla="*/ 17467 h 269555"/>
                    <a:gd name="connsiteX2" fmla="*/ 225857 w 341642"/>
                    <a:gd name="connsiteY2" fmla="*/ 36841 h 269555"/>
                    <a:gd name="connsiteX3" fmla="*/ 294551 w 341642"/>
                    <a:gd name="connsiteY3" fmla="*/ 137310 h 269555"/>
                    <a:gd name="connsiteX4" fmla="*/ 341643 w 341642"/>
                    <a:gd name="connsiteY4" fmla="*/ 110107 h 269555"/>
                    <a:gd name="connsiteX5" fmla="*/ 290951 w 341642"/>
                    <a:gd name="connsiteY5" fmla="*/ 269555 h 269555"/>
                    <a:gd name="connsiteX6" fmla="*/ 127558 w 341642"/>
                    <a:gd name="connsiteY6" fmla="*/ 233722 h 269555"/>
                    <a:gd name="connsiteX7" fmla="*/ 177222 w 341642"/>
                    <a:gd name="connsiteY7" fmla="*/ 205033 h 269555"/>
                    <a:gd name="connsiteX8" fmla="*/ 134016 w 341642"/>
                    <a:gd name="connsiteY8" fmla="*/ 130224 h 269555"/>
                    <a:gd name="connsiteX9" fmla="*/ 0 w 341642"/>
                    <a:gd name="connsiteY9" fmla="*/ 36212 h 269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1642" h="269555">
                      <a:moveTo>
                        <a:pt x="0" y="36212"/>
                      </a:moveTo>
                      <a:cubicBezTo>
                        <a:pt x="0" y="36212"/>
                        <a:pt x="15945" y="24668"/>
                        <a:pt x="35719" y="17467"/>
                      </a:cubicBezTo>
                      <a:cubicBezTo>
                        <a:pt x="65379" y="5865"/>
                        <a:pt x="146361" y="-23624"/>
                        <a:pt x="225857" y="36841"/>
                      </a:cubicBezTo>
                      <a:lnTo>
                        <a:pt x="294551" y="137310"/>
                      </a:lnTo>
                      <a:cubicBezTo>
                        <a:pt x="294551" y="137310"/>
                        <a:pt x="341643" y="110107"/>
                        <a:pt x="341643" y="110107"/>
                      </a:cubicBezTo>
                      <a:lnTo>
                        <a:pt x="290951" y="269555"/>
                      </a:lnTo>
                      <a:lnTo>
                        <a:pt x="127558" y="233722"/>
                      </a:lnTo>
                      <a:lnTo>
                        <a:pt x="177222" y="205033"/>
                      </a:lnTo>
                      <a:lnTo>
                        <a:pt x="134016" y="130224"/>
                      </a:lnTo>
                      <a:cubicBezTo>
                        <a:pt x="134131" y="130224"/>
                        <a:pt x="91612" y="43298"/>
                        <a:pt x="0" y="36212"/>
                      </a:cubicBezTo>
                    </a:path>
                  </a:pathLst>
                </a:custGeom>
                <a:solidFill>
                  <a:srgbClr val="A7D3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8262682" y="1421034"/>
                  <a:ext cx="221158" cy="368674"/>
                </a:xfrm>
                <a:custGeom>
                  <a:avLst/>
                  <a:gdLst>
                    <a:gd name="connsiteX0" fmla="*/ 114003 w 221158"/>
                    <a:gd name="connsiteY0" fmla="*/ 368675 h 368674"/>
                    <a:gd name="connsiteX1" fmla="*/ 79884 w 221158"/>
                    <a:gd name="connsiteY1" fmla="*/ 347129 h 368674"/>
                    <a:gd name="connsiteX2" fmla="*/ 1589 w 221158"/>
                    <a:gd name="connsiteY2" fmla="*/ 172765 h 368674"/>
                    <a:gd name="connsiteX3" fmla="*/ 54224 w 221158"/>
                    <a:gd name="connsiteY3" fmla="*/ 63036 h 368674"/>
                    <a:gd name="connsiteX4" fmla="*/ 7132 w 221158"/>
                    <a:gd name="connsiteY4" fmla="*/ 35833 h 368674"/>
                    <a:gd name="connsiteX5" fmla="*/ 170524 w 221158"/>
                    <a:gd name="connsiteY5" fmla="*/ 0 h 368674"/>
                    <a:gd name="connsiteX6" fmla="*/ 221159 w 221158"/>
                    <a:gd name="connsiteY6" fmla="*/ 159448 h 368674"/>
                    <a:gd name="connsiteX7" fmla="*/ 171496 w 221158"/>
                    <a:gd name="connsiteY7" fmla="*/ 130759 h 368674"/>
                    <a:gd name="connsiteX8" fmla="*/ 128290 w 221158"/>
                    <a:gd name="connsiteY8" fmla="*/ 205569 h 368674"/>
                    <a:gd name="connsiteX9" fmla="*/ 114003 w 221158"/>
                    <a:gd name="connsiteY9" fmla="*/ 368675 h 368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1158" h="368674">
                      <a:moveTo>
                        <a:pt x="114003" y="368675"/>
                      </a:moveTo>
                      <a:cubicBezTo>
                        <a:pt x="114003" y="368675"/>
                        <a:pt x="96000" y="360674"/>
                        <a:pt x="79884" y="347129"/>
                      </a:cubicBezTo>
                      <a:cubicBezTo>
                        <a:pt x="55024" y="327241"/>
                        <a:pt x="-11041" y="271863"/>
                        <a:pt x="1589" y="172765"/>
                      </a:cubicBezTo>
                      <a:lnTo>
                        <a:pt x="54224" y="63036"/>
                      </a:lnTo>
                      <a:cubicBezTo>
                        <a:pt x="54224" y="63036"/>
                        <a:pt x="7132" y="35833"/>
                        <a:pt x="7132" y="35833"/>
                      </a:cubicBezTo>
                      <a:lnTo>
                        <a:pt x="170524" y="0"/>
                      </a:lnTo>
                      <a:lnTo>
                        <a:pt x="221159" y="159448"/>
                      </a:lnTo>
                      <a:lnTo>
                        <a:pt x="171496" y="130759"/>
                      </a:lnTo>
                      <a:lnTo>
                        <a:pt x="128290" y="205569"/>
                      </a:lnTo>
                      <a:cubicBezTo>
                        <a:pt x="128405" y="205511"/>
                        <a:pt x="74341" y="285807"/>
                        <a:pt x="114003" y="368675"/>
                      </a:cubicBezTo>
                    </a:path>
                  </a:pathLst>
                </a:custGeom>
                <a:solidFill>
                  <a:srgbClr val="A7D3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>
                <a:xfrm>
                  <a:off x="8567508" y="1598657"/>
                  <a:ext cx="348163" cy="258889"/>
                </a:xfrm>
                <a:custGeom>
                  <a:avLst/>
                  <a:gdLst>
                    <a:gd name="connsiteX0" fmla="*/ 347587 w 348163"/>
                    <a:gd name="connsiteY0" fmla="*/ 0 h 258889"/>
                    <a:gd name="connsiteX1" fmla="*/ 345986 w 348163"/>
                    <a:gd name="connsiteY1" fmla="*/ 40291 h 258889"/>
                    <a:gd name="connsiteX2" fmla="*/ 234144 w 348163"/>
                    <a:gd name="connsiteY2" fmla="*/ 195281 h 258889"/>
                    <a:gd name="connsiteX3" fmla="*/ 112757 w 348163"/>
                    <a:gd name="connsiteY3" fmla="*/ 204540 h 258889"/>
                    <a:gd name="connsiteX4" fmla="*/ 112757 w 348163"/>
                    <a:gd name="connsiteY4" fmla="*/ 258889 h 258889"/>
                    <a:gd name="connsiteX5" fmla="*/ 0 w 348163"/>
                    <a:gd name="connsiteY5" fmla="*/ 135274 h 258889"/>
                    <a:gd name="connsiteX6" fmla="*/ 112757 w 348163"/>
                    <a:gd name="connsiteY6" fmla="*/ 11658 h 258889"/>
                    <a:gd name="connsiteX7" fmla="*/ 112757 w 348163"/>
                    <a:gd name="connsiteY7" fmla="*/ 69037 h 258889"/>
                    <a:gd name="connsiteX8" fmla="*/ 199111 w 348163"/>
                    <a:gd name="connsiteY8" fmla="*/ 69037 h 258889"/>
                    <a:gd name="connsiteX9" fmla="*/ 347587 w 348163"/>
                    <a:gd name="connsiteY9" fmla="*/ 0 h 258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8163" h="258889">
                      <a:moveTo>
                        <a:pt x="347587" y="0"/>
                      </a:moveTo>
                      <a:cubicBezTo>
                        <a:pt x="347587" y="0"/>
                        <a:pt x="349644" y="19602"/>
                        <a:pt x="345986" y="40291"/>
                      </a:cubicBezTo>
                      <a:cubicBezTo>
                        <a:pt x="341186" y="71780"/>
                        <a:pt x="326270" y="156648"/>
                        <a:pt x="234144" y="195281"/>
                      </a:cubicBezTo>
                      <a:lnTo>
                        <a:pt x="112757" y="204540"/>
                      </a:lnTo>
                      <a:cubicBezTo>
                        <a:pt x="112757" y="204540"/>
                        <a:pt x="112757" y="258889"/>
                        <a:pt x="112757" y="258889"/>
                      </a:cubicBezTo>
                      <a:lnTo>
                        <a:pt x="0" y="135274"/>
                      </a:lnTo>
                      <a:lnTo>
                        <a:pt x="112757" y="11658"/>
                      </a:lnTo>
                      <a:lnTo>
                        <a:pt x="112757" y="69037"/>
                      </a:lnTo>
                      <a:lnTo>
                        <a:pt x="199111" y="69037"/>
                      </a:lnTo>
                      <a:cubicBezTo>
                        <a:pt x="199168" y="69151"/>
                        <a:pt x="295694" y="75781"/>
                        <a:pt x="347587" y="0"/>
                      </a:cubicBezTo>
                    </a:path>
                  </a:pathLst>
                </a:custGeom>
                <a:solidFill>
                  <a:srgbClr val="A7D3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图形 3"/>
              <p:cNvGrpSpPr/>
              <p:nvPr/>
            </p:nvGrpSpPr>
            <p:grpSpPr>
              <a:xfrm>
                <a:off x="8238779" y="1183101"/>
                <a:ext cx="649680" cy="660614"/>
                <a:chOff x="8238779" y="1183101"/>
                <a:chExt cx="649680" cy="660614"/>
              </a:xfrm>
              <a:noFill/>
            </p:grpSpPr>
            <p:grpSp>
              <p:nvGrpSpPr>
                <p:cNvPr id="51" name="图形 3"/>
                <p:cNvGrpSpPr/>
                <p:nvPr/>
              </p:nvGrpSpPr>
              <p:grpSpPr>
                <a:xfrm>
                  <a:off x="8378627" y="1183101"/>
                  <a:ext cx="414909" cy="272051"/>
                  <a:chOff x="8378627" y="1183101"/>
                  <a:chExt cx="414909" cy="272051"/>
                </a:xfrm>
                <a:noFill/>
              </p:grpSpPr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8448579" y="1183101"/>
                    <a:ext cx="344957" cy="272051"/>
                  </a:xfrm>
                  <a:custGeom>
                    <a:avLst/>
                    <a:gdLst>
                      <a:gd name="connsiteX0" fmla="*/ 0 w 344957"/>
                      <a:gd name="connsiteY0" fmla="*/ 36537 h 272051"/>
                      <a:gd name="connsiteX1" fmla="*/ 36062 w 344957"/>
                      <a:gd name="connsiteY1" fmla="*/ 17620 h 272051"/>
                      <a:gd name="connsiteX2" fmla="*/ 228029 w 344957"/>
                      <a:gd name="connsiteY2" fmla="*/ 37165 h 272051"/>
                      <a:gd name="connsiteX3" fmla="*/ 297408 w 344957"/>
                      <a:gd name="connsiteY3" fmla="*/ 138549 h 272051"/>
                      <a:gd name="connsiteX4" fmla="*/ 344957 w 344957"/>
                      <a:gd name="connsiteY4" fmla="*/ 111117 h 272051"/>
                      <a:gd name="connsiteX5" fmla="*/ 293808 w 344957"/>
                      <a:gd name="connsiteY5" fmla="*/ 272052 h 272051"/>
                      <a:gd name="connsiteX6" fmla="*/ 128873 w 344957"/>
                      <a:gd name="connsiteY6" fmla="*/ 235876 h 272051"/>
                      <a:gd name="connsiteX7" fmla="*/ 178994 w 344957"/>
                      <a:gd name="connsiteY7" fmla="*/ 206901 h 272051"/>
                      <a:gd name="connsiteX8" fmla="*/ 135388 w 344957"/>
                      <a:gd name="connsiteY8" fmla="*/ 131406 h 272051"/>
                      <a:gd name="connsiteX9" fmla="*/ 0 w 344957"/>
                      <a:gd name="connsiteY9" fmla="*/ 36537 h 27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4957" h="272051">
                        <a:moveTo>
                          <a:pt x="0" y="36537"/>
                        </a:moveTo>
                        <a:cubicBezTo>
                          <a:pt x="0" y="36537"/>
                          <a:pt x="16059" y="24878"/>
                          <a:pt x="36062" y="17620"/>
                        </a:cubicBezTo>
                        <a:cubicBezTo>
                          <a:pt x="66008" y="5961"/>
                          <a:pt x="147733" y="-23871"/>
                          <a:pt x="228029" y="37165"/>
                        </a:cubicBezTo>
                        <a:lnTo>
                          <a:pt x="297408" y="138549"/>
                        </a:lnTo>
                        <a:cubicBezTo>
                          <a:pt x="297408" y="138549"/>
                          <a:pt x="344957" y="111117"/>
                          <a:pt x="344957" y="111117"/>
                        </a:cubicBezTo>
                        <a:lnTo>
                          <a:pt x="293808" y="272052"/>
                        </a:lnTo>
                        <a:lnTo>
                          <a:pt x="128873" y="235876"/>
                        </a:lnTo>
                        <a:lnTo>
                          <a:pt x="178994" y="206901"/>
                        </a:lnTo>
                        <a:lnTo>
                          <a:pt x="135388" y="131406"/>
                        </a:lnTo>
                        <a:cubicBezTo>
                          <a:pt x="135388" y="131463"/>
                          <a:pt x="92468" y="43680"/>
                          <a:pt x="0" y="36537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8378627" y="1219638"/>
                    <a:ext cx="183908" cy="172935"/>
                  </a:xfrm>
                  <a:custGeom>
                    <a:avLst/>
                    <a:gdLst>
                      <a:gd name="connsiteX0" fmla="*/ 69952 w 183908"/>
                      <a:gd name="connsiteY0" fmla="*/ 0 h 172935"/>
                      <a:gd name="connsiteX1" fmla="*/ 0 w 183908"/>
                      <a:gd name="connsiteY1" fmla="*/ 104699 h 172935"/>
                      <a:gd name="connsiteX2" fmla="*/ 117158 w 183908"/>
                      <a:gd name="connsiteY2" fmla="*/ 172936 h 172935"/>
                      <a:gd name="connsiteX3" fmla="*/ 183909 w 183908"/>
                      <a:gd name="connsiteY3" fmla="*/ 63094 h 172935"/>
                      <a:gd name="connsiteX4" fmla="*/ 69952 w 183908"/>
                      <a:gd name="connsiteY4" fmla="*/ 0 h 172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3908" h="172935">
                        <a:moveTo>
                          <a:pt x="69952" y="0"/>
                        </a:moveTo>
                        <a:cubicBezTo>
                          <a:pt x="58179" y="11944"/>
                          <a:pt x="0" y="104699"/>
                          <a:pt x="0" y="104699"/>
                        </a:cubicBezTo>
                        <a:lnTo>
                          <a:pt x="117158" y="172936"/>
                        </a:lnTo>
                        <a:lnTo>
                          <a:pt x="183909" y="63094"/>
                        </a:lnTo>
                        <a:cubicBezTo>
                          <a:pt x="183909" y="63094"/>
                          <a:pt x="144190" y="7029"/>
                          <a:pt x="69952" y="0"/>
                        </a:cubicBezTo>
                        <a:close/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2" name="图形 3"/>
                <p:cNvGrpSpPr/>
                <p:nvPr/>
              </p:nvGrpSpPr>
              <p:grpSpPr>
                <a:xfrm>
                  <a:off x="8238779" y="1407661"/>
                  <a:ext cx="241232" cy="380390"/>
                  <a:chOff x="8238779" y="1407661"/>
                  <a:chExt cx="241232" cy="380390"/>
                </a:xfrm>
                <a:noFill/>
              </p:grpSpPr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8238779" y="1407661"/>
                    <a:ext cx="223287" cy="372160"/>
                  </a:xfrm>
                  <a:custGeom>
                    <a:avLst/>
                    <a:gdLst>
                      <a:gd name="connsiteX0" fmla="*/ 115045 w 223287"/>
                      <a:gd name="connsiteY0" fmla="*/ 372161 h 372160"/>
                      <a:gd name="connsiteX1" fmla="*/ 80641 w 223287"/>
                      <a:gd name="connsiteY1" fmla="*/ 350387 h 372160"/>
                      <a:gd name="connsiteX2" fmla="*/ 1602 w 223287"/>
                      <a:gd name="connsiteY2" fmla="*/ 174365 h 372160"/>
                      <a:gd name="connsiteX3" fmla="*/ 54752 w 223287"/>
                      <a:gd name="connsiteY3" fmla="*/ 63608 h 372160"/>
                      <a:gd name="connsiteX4" fmla="*/ 7203 w 223287"/>
                      <a:gd name="connsiteY4" fmla="*/ 36176 h 372160"/>
                      <a:gd name="connsiteX5" fmla="*/ 172138 w 223287"/>
                      <a:gd name="connsiteY5" fmla="*/ 0 h 372160"/>
                      <a:gd name="connsiteX6" fmla="*/ 223288 w 223287"/>
                      <a:gd name="connsiteY6" fmla="*/ 160934 h 372160"/>
                      <a:gd name="connsiteX7" fmla="*/ 173167 w 223287"/>
                      <a:gd name="connsiteY7" fmla="*/ 131959 h 372160"/>
                      <a:gd name="connsiteX8" fmla="*/ 129561 w 223287"/>
                      <a:gd name="connsiteY8" fmla="*/ 207454 h 372160"/>
                      <a:gd name="connsiteX9" fmla="*/ 115045 w 223287"/>
                      <a:gd name="connsiteY9" fmla="*/ 372161 h 372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3287" h="372160">
                        <a:moveTo>
                          <a:pt x="115045" y="372161"/>
                        </a:moveTo>
                        <a:cubicBezTo>
                          <a:pt x="115045" y="372161"/>
                          <a:pt x="96872" y="364103"/>
                          <a:pt x="80641" y="350387"/>
                        </a:cubicBezTo>
                        <a:cubicBezTo>
                          <a:pt x="55552" y="330327"/>
                          <a:pt x="-11142" y="274434"/>
                          <a:pt x="1602" y="174365"/>
                        </a:cubicBezTo>
                        <a:lnTo>
                          <a:pt x="54752" y="63608"/>
                        </a:lnTo>
                        <a:cubicBezTo>
                          <a:pt x="54752" y="63608"/>
                          <a:pt x="7203" y="36176"/>
                          <a:pt x="7203" y="36176"/>
                        </a:cubicBezTo>
                        <a:lnTo>
                          <a:pt x="172138" y="0"/>
                        </a:lnTo>
                        <a:lnTo>
                          <a:pt x="223288" y="160934"/>
                        </a:lnTo>
                        <a:lnTo>
                          <a:pt x="173167" y="131959"/>
                        </a:lnTo>
                        <a:lnTo>
                          <a:pt x="129561" y="207454"/>
                        </a:lnTo>
                        <a:cubicBezTo>
                          <a:pt x="129504" y="207512"/>
                          <a:pt x="74983" y="288550"/>
                          <a:pt x="115045" y="372161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8339398" y="1649577"/>
                    <a:ext cx="140614" cy="138474"/>
                  </a:xfrm>
                  <a:custGeom>
                    <a:avLst/>
                    <a:gdLst>
                      <a:gd name="connsiteX0" fmla="*/ 14427 w 140614"/>
                      <a:gd name="connsiteY0" fmla="*/ 130245 h 138474"/>
                      <a:gd name="connsiteX1" fmla="*/ 140100 w 140614"/>
                      <a:gd name="connsiteY1" fmla="*/ 138474 h 138474"/>
                      <a:gd name="connsiteX2" fmla="*/ 140614 w 140614"/>
                      <a:gd name="connsiteY2" fmla="*/ 2915 h 138474"/>
                      <a:gd name="connsiteX3" fmla="*/ 12084 w 140614"/>
                      <a:gd name="connsiteY3" fmla="*/ 0 h 138474"/>
                      <a:gd name="connsiteX4" fmla="*/ 14427 w 140614"/>
                      <a:gd name="connsiteY4" fmla="*/ 130245 h 138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614" h="138474">
                        <a:moveTo>
                          <a:pt x="14427" y="130245"/>
                        </a:moveTo>
                        <a:cubicBezTo>
                          <a:pt x="30657" y="134474"/>
                          <a:pt x="140100" y="138474"/>
                          <a:pt x="140100" y="138474"/>
                        </a:cubicBezTo>
                        <a:lnTo>
                          <a:pt x="140614" y="2915"/>
                        </a:lnTo>
                        <a:lnTo>
                          <a:pt x="12084" y="0"/>
                        </a:lnTo>
                        <a:cubicBezTo>
                          <a:pt x="12084" y="0"/>
                          <a:pt x="-16605" y="62465"/>
                          <a:pt x="14427" y="130245"/>
                        </a:cubicBezTo>
                        <a:close/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3" name="图形 3"/>
                <p:cNvGrpSpPr/>
                <p:nvPr/>
              </p:nvGrpSpPr>
              <p:grpSpPr>
                <a:xfrm>
                  <a:off x="8537105" y="1469383"/>
                  <a:ext cx="351354" cy="374332"/>
                  <a:chOff x="8537105" y="1469383"/>
                  <a:chExt cx="351354" cy="374332"/>
                </a:xfrm>
                <a:noFill/>
              </p:grpSpPr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8537105" y="1582312"/>
                    <a:ext cx="351354" cy="261404"/>
                  </a:xfrm>
                  <a:custGeom>
                    <a:avLst/>
                    <a:gdLst>
                      <a:gd name="connsiteX0" fmla="*/ 350787 w 351354"/>
                      <a:gd name="connsiteY0" fmla="*/ 0 h 261404"/>
                      <a:gd name="connsiteX1" fmla="*/ 349129 w 351354"/>
                      <a:gd name="connsiteY1" fmla="*/ 40691 h 261404"/>
                      <a:gd name="connsiteX2" fmla="*/ 236258 w 351354"/>
                      <a:gd name="connsiteY2" fmla="*/ 197168 h 261404"/>
                      <a:gd name="connsiteX3" fmla="*/ 113786 w 351354"/>
                      <a:gd name="connsiteY3" fmla="*/ 206540 h 261404"/>
                      <a:gd name="connsiteX4" fmla="*/ 113786 w 351354"/>
                      <a:gd name="connsiteY4" fmla="*/ 261404 h 261404"/>
                      <a:gd name="connsiteX5" fmla="*/ 0 w 351354"/>
                      <a:gd name="connsiteY5" fmla="*/ 136646 h 261404"/>
                      <a:gd name="connsiteX6" fmla="*/ 113786 w 351354"/>
                      <a:gd name="connsiteY6" fmla="*/ 11887 h 261404"/>
                      <a:gd name="connsiteX7" fmla="*/ 113786 w 351354"/>
                      <a:gd name="connsiteY7" fmla="*/ 69780 h 261404"/>
                      <a:gd name="connsiteX8" fmla="*/ 200940 w 351354"/>
                      <a:gd name="connsiteY8" fmla="*/ 69780 h 261404"/>
                      <a:gd name="connsiteX9" fmla="*/ 350787 w 351354"/>
                      <a:gd name="connsiteY9" fmla="*/ 0 h 2614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51354" h="261404">
                        <a:moveTo>
                          <a:pt x="350787" y="0"/>
                        </a:moveTo>
                        <a:cubicBezTo>
                          <a:pt x="350787" y="0"/>
                          <a:pt x="352844" y="19774"/>
                          <a:pt x="349129" y="40691"/>
                        </a:cubicBezTo>
                        <a:cubicBezTo>
                          <a:pt x="344272" y="72466"/>
                          <a:pt x="329241" y="158134"/>
                          <a:pt x="236258" y="197168"/>
                        </a:cubicBezTo>
                        <a:lnTo>
                          <a:pt x="113786" y="206540"/>
                        </a:lnTo>
                        <a:cubicBezTo>
                          <a:pt x="113786" y="206540"/>
                          <a:pt x="113786" y="261404"/>
                          <a:pt x="113786" y="261404"/>
                        </a:cubicBezTo>
                        <a:lnTo>
                          <a:pt x="0" y="136646"/>
                        </a:lnTo>
                        <a:lnTo>
                          <a:pt x="113786" y="11887"/>
                        </a:lnTo>
                        <a:lnTo>
                          <a:pt x="113786" y="69780"/>
                        </a:lnTo>
                        <a:lnTo>
                          <a:pt x="200940" y="69780"/>
                        </a:lnTo>
                        <a:cubicBezTo>
                          <a:pt x="200940" y="69780"/>
                          <a:pt x="298437" y="76524"/>
                          <a:pt x="350787" y="0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8714499" y="1469383"/>
                    <a:ext cx="173392" cy="180136"/>
                  </a:xfrm>
                  <a:custGeom>
                    <a:avLst/>
                    <a:gdLst>
                      <a:gd name="connsiteX0" fmla="*/ 173393 w 173392"/>
                      <a:gd name="connsiteY0" fmla="*/ 112928 h 180136"/>
                      <a:gd name="connsiteX1" fmla="*/ 117672 w 173392"/>
                      <a:gd name="connsiteY1" fmla="*/ 0 h 180136"/>
                      <a:gd name="connsiteX2" fmla="*/ 0 w 173392"/>
                      <a:gd name="connsiteY2" fmla="*/ 67380 h 180136"/>
                      <a:gd name="connsiteX3" fmla="*/ 61722 w 173392"/>
                      <a:gd name="connsiteY3" fmla="*/ 180137 h 180136"/>
                      <a:gd name="connsiteX4" fmla="*/ 173393 w 173392"/>
                      <a:gd name="connsiteY4" fmla="*/ 112928 h 180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392" h="180136">
                        <a:moveTo>
                          <a:pt x="173393" y="112928"/>
                        </a:moveTo>
                        <a:cubicBezTo>
                          <a:pt x="168935" y="96812"/>
                          <a:pt x="117672" y="0"/>
                          <a:pt x="117672" y="0"/>
                        </a:cubicBezTo>
                        <a:lnTo>
                          <a:pt x="0" y="67380"/>
                        </a:lnTo>
                        <a:lnTo>
                          <a:pt x="61722" y="180137"/>
                        </a:lnTo>
                        <a:cubicBezTo>
                          <a:pt x="61779" y="180080"/>
                          <a:pt x="130244" y="173736"/>
                          <a:pt x="173393" y="112928"/>
                        </a:cubicBezTo>
                        <a:close/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110" name="TextBox 13"/>
            <p:cNvSpPr txBox="1"/>
            <p:nvPr/>
          </p:nvSpPr>
          <p:spPr>
            <a:xfrm>
              <a:off x="7042453" y="3185293"/>
              <a:ext cx="7745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latin typeface="+mj-lt"/>
                </a:rPr>
                <a:t>03</a:t>
              </a:r>
              <a:endParaRPr lang="en-US" sz="40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12" name="文本框 111"/>
            <p:cNvSpPr txBox="1"/>
            <p:nvPr/>
          </p:nvSpPr>
          <p:spPr>
            <a:xfrm>
              <a:off x="6516668" y="5355196"/>
              <a:ext cx="1826141" cy="583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200" dirty="0">
                  <a:solidFill>
                    <a:schemeClr val="accent1"/>
                  </a:solidFill>
                  <a:latin typeface="+mj-ea"/>
                  <a:ea typeface="+mj-ea"/>
                  <a:cs typeface="OPPOSans H" panose="00020600040101010101" pitchFamily="18" charset="-122"/>
                </a:rPr>
                <a:t>技术领先</a:t>
              </a:r>
              <a:endParaRPr lang="zh-CN" altLang="en-US" sz="3200" dirty="0">
                <a:solidFill>
                  <a:schemeClr val="accent1"/>
                </a:solidFill>
                <a:latin typeface="+mj-ea"/>
                <a:ea typeface="+mj-ea"/>
                <a:cs typeface="OPPOSans H" panose="00020600040101010101" pitchFamily="18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842215" y="2984500"/>
            <a:ext cx="2509998" cy="3324225"/>
            <a:chOff x="8842215" y="2984500"/>
            <a:chExt cx="2509998" cy="3324225"/>
          </a:xfrm>
        </p:grpSpPr>
        <p:sp>
          <p:nvSpPr>
            <p:cNvPr id="30" name="矩形 29"/>
            <p:cNvSpPr/>
            <p:nvPr/>
          </p:nvSpPr>
          <p:spPr>
            <a:xfrm>
              <a:off x="8842215" y="2984500"/>
              <a:ext cx="2509998" cy="3324225"/>
            </a:xfrm>
            <a:prstGeom prst="rect">
              <a:avLst/>
            </a:prstGeom>
            <a:gradFill>
              <a:gsLst>
                <a:gs pos="0">
                  <a:srgbClr val="296247">
                    <a:lumMod val="10000"/>
                    <a:lumOff val="90000"/>
                  </a:srgbClr>
                </a:gs>
                <a:gs pos="100000">
                  <a:srgbClr val="569164">
                    <a:lumMod val="10000"/>
                    <a:lumOff val="90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图形 3"/>
            <p:cNvGrpSpPr/>
            <p:nvPr/>
          </p:nvGrpSpPr>
          <p:grpSpPr>
            <a:xfrm>
              <a:off x="9578400" y="4104888"/>
              <a:ext cx="1037629" cy="1052557"/>
              <a:chOff x="8220265" y="2279484"/>
              <a:chExt cx="713937" cy="751808"/>
            </a:xfrm>
          </p:grpSpPr>
          <p:sp>
            <p:nvSpPr>
              <p:cNvPr id="33" name="任意多边形: 形状 32"/>
              <p:cNvSpPr/>
              <p:nvPr/>
            </p:nvSpPr>
            <p:spPr>
              <a:xfrm>
                <a:off x="8553065" y="2626481"/>
                <a:ext cx="381136" cy="374897"/>
              </a:xfrm>
              <a:custGeom>
                <a:avLst/>
                <a:gdLst>
                  <a:gd name="connsiteX0" fmla="*/ 377060 w 381136"/>
                  <a:gd name="connsiteY0" fmla="*/ 4018 h 374897"/>
                  <a:gd name="connsiteX1" fmla="*/ 7413 w 381136"/>
                  <a:gd name="connsiteY1" fmla="*/ 367607 h 374897"/>
                  <a:gd name="connsiteX2" fmla="*/ 377060 w 381136"/>
                  <a:gd name="connsiteY2" fmla="*/ 4018 h 37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136" h="374897">
                    <a:moveTo>
                      <a:pt x="377060" y="4018"/>
                    </a:moveTo>
                    <a:cubicBezTo>
                      <a:pt x="377060" y="4018"/>
                      <a:pt x="-61852" y="-64847"/>
                      <a:pt x="7413" y="367607"/>
                    </a:cubicBezTo>
                    <a:cubicBezTo>
                      <a:pt x="447011" y="435729"/>
                      <a:pt x="377060" y="4018"/>
                      <a:pt x="377060" y="4018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34" name="图形 3"/>
              <p:cNvGrpSpPr/>
              <p:nvPr/>
            </p:nvGrpSpPr>
            <p:grpSpPr>
              <a:xfrm>
                <a:off x="8220265" y="2279484"/>
                <a:ext cx="687794" cy="751808"/>
                <a:chOff x="8220265" y="2279484"/>
                <a:chExt cx="687794" cy="751808"/>
              </a:xfrm>
              <a:noFill/>
            </p:grpSpPr>
            <p:grpSp>
              <p:nvGrpSpPr>
                <p:cNvPr id="35" name="图形 3"/>
                <p:cNvGrpSpPr/>
                <p:nvPr/>
              </p:nvGrpSpPr>
              <p:grpSpPr>
                <a:xfrm>
                  <a:off x="8220265" y="2279484"/>
                  <a:ext cx="619505" cy="619506"/>
                  <a:chOff x="8220265" y="2279484"/>
                  <a:chExt cx="619505" cy="619506"/>
                </a:xfrm>
                <a:noFill/>
              </p:grpSpPr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8220265" y="2279484"/>
                    <a:ext cx="619505" cy="619506"/>
                  </a:xfrm>
                  <a:custGeom>
                    <a:avLst/>
                    <a:gdLst>
                      <a:gd name="connsiteX0" fmla="*/ 309753 w 619505"/>
                      <a:gd name="connsiteY0" fmla="*/ 619506 h 619506"/>
                      <a:gd name="connsiteX1" fmla="*/ 0 w 619505"/>
                      <a:gd name="connsiteY1" fmla="*/ 309753 h 619506"/>
                      <a:gd name="connsiteX2" fmla="*/ 309753 w 619505"/>
                      <a:gd name="connsiteY2" fmla="*/ 0 h 619506"/>
                      <a:gd name="connsiteX3" fmla="*/ 619506 w 619505"/>
                      <a:gd name="connsiteY3" fmla="*/ 309753 h 619506"/>
                      <a:gd name="connsiteX4" fmla="*/ 619391 w 619505"/>
                      <a:gd name="connsiteY4" fmla="*/ 317640 h 619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505" h="619506">
                        <a:moveTo>
                          <a:pt x="309753" y="619506"/>
                        </a:moveTo>
                        <a:cubicBezTo>
                          <a:pt x="138703" y="619506"/>
                          <a:pt x="0" y="480803"/>
                          <a:pt x="0" y="309753"/>
                        </a:cubicBezTo>
                        <a:cubicBezTo>
                          <a:pt x="0" y="138703"/>
                          <a:pt x="138703" y="0"/>
                          <a:pt x="309753" y="0"/>
                        </a:cubicBezTo>
                        <a:cubicBezTo>
                          <a:pt x="480803" y="0"/>
                          <a:pt x="619506" y="138703"/>
                          <a:pt x="619506" y="309753"/>
                        </a:cubicBezTo>
                        <a:cubicBezTo>
                          <a:pt x="619506" y="312382"/>
                          <a:pt x="619449" y="315011"/>
                          <a:pt x="619391" y="317640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8530018" y="2279484"/>
                    <a:ext cx="5715" cy="619505"/>
                  </a:xfrm>
                  <a:custGeom>
                    <a:avLst/>
                    <a:gdLst>
                      <a:gd name="connsiteX0" fmla="*/ 0 w 5715"/>
                      <a:gd name="connsiteY0" fmla="*/ 0 h 619505"/>
                      <a:gd name="connsiteX1" fmla="*/ 0 w 5715"/>
                      <a:gd name="connsiteY1" fmla="*/ 619506 h 619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715" h="619505">
                        <a:moveTo>
                          <a:pt x="0" y="0"/>
                        </a:moveTo>
                        <a:lnTo>
                          <a:pt x="0" y="619506"/>
                        </a:lnTo>
                      </a:path>
                    </a:pathLst>
                  </a:custGeom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41" name="图形 3"/>
                  <p:cNvGrpSpPr/>
                  <p:nvPr/>
                </p:nvGrpSpPr>
                <p:grpSpPr>
                  <a:xfrm>
                    <a:off x="8357641" y="2286285"/>
                    <a:ext cx="344707" cy="605904"/>
                    <a:chOff x="8357641" y="2286285"/>
                    <a:chExt cx="344707" cy="605904"/>
                  </a:xfrm>
                  <a:noFill/>
                </p:grpSpPr>
                <p:sp>
                  <p:nvSpPr>
                    <p:cNvPr id="46" name="任意多边形: 形状 45"/>
                    <p:cNvSpPr/>
                    <p:nvPr/>
                  </p:nvSpPr>
                  <p:spPr>
                    <a:xfrm>
                      <a:off x="8357641" y="2286285"/>
                      <a:ext cx="106654" cy="605904"/>
                    </a:xfrm>
                    <a:custGeom>
                      <a:avLst/>
                      <a:gdLst>
                        <a:gd name="connsiteX0" fmla="*/ 106655 w 106654"/>
                        <a:gd name="connsiteY0" fmla="*/ 0 h 605904"/>
                        <a:gd name="connsiteX1" fmla="*/ 106655 w 106654"/>
                        <a:gd name="connsiteY1" fmla="*/ 605904 h 605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6654" h="605904">
                          <a:moveTo>
                            <a:pt x="106655" y="0"/>
                          </a:moveTo>
                          <a:cubicBezTo>
                            <a:pt x="106655" y="0"/>
                            <a:pt x="-133318" y="296609"/>
                            <a:pt x="106655" y="605904"/>
                          </a:cubicBezTo>
                        </a:path>
                      </a:pathLst>
                    </a:custGeom>
                    <a:noFill/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7" name="任意多边形: 形状 46"/>
                    <p:cNvSpPr/>
                    <p:nvPr/>
                  </p:nvSpPr>
                  <p:spPr>
                    <a:xfrm>
                      <a:off x="8595683" y="2286285"/>
                      <a:ext cx="106665" cy="332098"/>
                    </a:xfrm>
                    <a:custGeom>
                      <a:avLst/>
                      <a:gdLst>
                        <a:gd name="connsiteX0" fmla="*/ 0 w 106665"/>
                        <a:gd name="connsiteY0" fmla="*/ 0 h 332098"/>
                        <a:gd name="connsiteX1" fmla="*/ 106184 w 106665"/>
                        <a:gd name="connsiteY1" fmla="*/ 332099 h 332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6665" h="332098">
                          <a:moveTo>
                            <a:pt x="0" y="0"/>
                          </a:moveTo>
                          <a:cubicBezTo>
                            <a:pt x="0" y="0"/>
                            <a:pt x="114986" y="142075"/>
                            <a:pt x="106184" y="332099"/>
                          </a:cubicBezTo>
                        </a:path>
                      </a:pathLst>
                    </a:custGeom>
                    <a:noFill/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8779535" y="2577807"/>
                    <a:ext cx="59721" cy="23317"/>
                  </a:xfrm>
                  <a:custGeom>
                    <a:avLst/>
                    <a:gdLst>
                      <a:gd name="connsiteX0" fmla="*/ 0 w 59721"/>
                      <a:gd name="connsiteY0" fmla="*/ 23317 h 23317"/>
                      <a:gd name="connsiteX1" fmla="*/ 59721 w 59721"/>
                      <a:gd name="connsiteY1" fmla="*/ 0 h 23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721" h="23317">
                        <a:moveTo>
                          <a:pt x="0" y="23317"/>
                        </a:moveTo>
                        <a:cubicBezTo>
                          <a:pt x="19602" y="16459"/>
                          <a:pt x="39490" y="8744"/>
                          <a:pt x="59721" y="0"/>
                        </a:cubicBezTo>
                      </a:path>
                    </a:pathLst>
                  </a:custGeom>
                  <a:noFill/>
                  <a:ln w="25525" cap="rnd">
                    <a:solidFill>
                      <a:srgbClr val="41404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8220265" y="2583922"/>
                    <a:ext cx="450113" cy="62995"/>
                  </a:xfrm>
                  <a:custGeom>
                    <a:avLst/>
                    <a:gdLst>
                      <a:gd name="connsiteX0" fmla="*/ 0 w 450113"/>
                      <a:gd name="connsiteY0" fmla="*/ 0 h 62995"/>
                      <a:gd name="connsiteX1" fmla="*/ 450113 w 450113"/>
                      <a:gd name="connsiteY1" fmla="*/ 47263 h 62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50113" h="62995">
                        <a:moveTo>
                          <a:pt x="0" y="0"/>
                        </a:moveTo>
                        <a:cubicBezTo>
                          <a:pt x="228" y="-114"/>
                          <a:pt x="185337" y="100984"/>
                          <a:pt x="450113" y="47263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8281815" y="2403843"/>
                    <a:ext cx="496347" cy="50241"/>
                  </a:xfrm>
                  <a:custGeom>
                    <a:avLst/>
                    <a:gdLst>
                      <a:gd name="connsiteX0" fmla="*/ 0 w 496347"/>
                      <a:gd name="connsiteY0" fmla="*/ 0 h 50241"/>
                      <a:gd name="connsiteX1" fmla="*/ 496348 w 496347"/>
                      <a:gd name="connsiteY1" fmla="*/ 0 h 50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96347" h="50241">
                        <a:moveTo>
                          <a:pt x="0" y="0"/>
                        </a:moveTo>
                        <a:cubicBezTo>
                          <a:pt x="0" y="0"/>
                          <a:pt x="212598" y="113043"/>
                          <a:pt x="496348" y="0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8281815" y="2770631"/>
                    <a:ext cx="252031" cy="50261"/>
                  </a:xfrm>
                  <a:custGeom>
                    <a:avLst/>
                    <a:gdLst>
                      <a:gd name="connsiteX0" fmla="*/ 0 w 252031"/>
                      <a:gd name="connsiteY0" fmla="*/ 0 h 50261"/>
                      <a:gd name="connsiteX1" fmla="*/ 252031 w 252031"/>
                      <a:gd name="connsiteY1" fmla="*/ 50178 h 50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2031" h="50261">
                        <a:moveTo>
                          <a:pt x="0" y="0"/>
                        </a:moveTo>
                        <a:cubicBezTo>
                          <a:pt x="0" y="0"/>
                          <a:pt x="98984" y="52635"/>
                          <a:pt x="252031" y="50178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6" name="图形 3"/>
                <p:cNvGrpSpPr/>
                <p:nvPr/>
              </p:nvGrpSpPr>
              <p:grpSpPr>
                <a:xfrm>
                  <a:off x="8473840" y="2597129"/>
                  <a:ext cx="434220" cy="434163"/>
                  <a:chOff x="8473840" y="2597129"/>
                  <a:chExt cx="434220" cy="434163"/>
                </a:xfrm>
                <a:noFill/>
              </p:grpSpPr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8529577" y="2597129"/>
                    <a:ext cx="378482" cy="378482"/>
                  </a:xfrm>
                  <a:custGeom>
                    <a:avLst/>
                    <a:gdLst>
                      <a:gd name="connsiteX0" fmla="*/ 374430 w 378482"/>
                      <a:gd name="connsiteY0" fmla="*/ 4053 h 378482"/>
                      <a:gd name="connsiteX1" fmla="*/ 7356 w 378482"/>
                      <a:gd name="connsiteY1" fmla="*/ 371127 h 378482"/>
                      <a:gd name="connsiteX2" fmla="*/ 374430 w 378482"/>
                      <a:gd name="connsiteY2" fmla="*/ 4053 h 378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8482" h="378482">
                        <a:moveTo>
                          <a:pt x="374430" y="4053"/>
                        </a:moveTo>
                        <a:cubicBezTo>
                          <a:pt x="374430" y="4053"/>
                          <a:pt x="-61396" y="-65442"/>
                          <a:pt x="7356" y="371127"/>
                        </a:cubicBezTo>
                        <a:cubicBezTo>
                          <a:pt x="443925" y="439878"/>
                          <a:pt x="374430" y="4053"/>
                          <a:pt x="374430" y="4053"/>
                        </a:cubicBezTo>
                        <a:close/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8473840" y="2699994"/>
                    <a:ext cx="331298" cy="331298"/>
                  </a:xfrm>
                  <a:custGeom>
                    <a:avLst/>
                    <a:gdLst>
                      <a:gd name="connsiteX0" fmla="*/ 331299 w 331298"/>
                      <a:gd name="connsiteY0" fmla="*/ 0 h 331298"/>
                      <a:gd name="connsiteX1" fmla="*/ 0 w 331298"/>
                      <a:gd name="connsiteY1" fmla="*/ 331298 h 331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31298" h="331298">
                        <a:moveTo>
                          <a:pt x="331299" y="0"/>
                        </a:moveTo>
                        <a:lnTo>
                          <a:pt x="0" y="331298"/>
                        </a:lnTo>
                      </a:path>
                    </a:pathLst>
                  </a:custGeom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126" name="TextBox 13"/>
            <p:cNvSpPr txBox="1"/>
            <p:nvPr/>
          </p:nvSpPr>
          <p:spPr>
            <a:xfrm>
              <a:off x="9709929" y="3185293"/>
              <a:ext cx="7745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latin typeface="+mj-lt"/>
                </a:rPr>
                <a:t>04</a:t>
              </a:r>
              <a:endParaRPr lang="en-US" sz="40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28" name="文本框 127"/>
            <p:cNvSpPr txBox="1"/>
            <p:nvPr/>
          </p:nvSpPr>
          <p:spPr>
            <a:xfrm>
              <a:off x="9184144" y="5355196"/>
              <a:ext cx="1826141" cy="583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200" dirty="0">
                  <a:solidFill>
                    <a:schemeClr val="accent1"/>
                  </a:solidFill>
                  <a:latin typeface="+mj-ea"/>
                  <a:ea typeface="+mj-ea"/>
                  <a:cs typeface="OPPOSans H" panose="00020600040101010101" pitchFamily="18" charset="-122"/>
                </a:rPr>
                <a:t>性能卓越</a:t>
              </a:r>
              <a:endParaRPr lang="zh-CN" altLang="en-US" sz="3200" dirty="0">
                <a:solidFill>
                  <a:schemeClr val="accent1"/>
                </a:solidFill>
                <a:latin typeface="+mj-ea"/>
                <a:ea typeface="+mj-ea"/>
                <a:cs typeface="OPPOSans H" panose="00020600040101010101" pitchFamily="18" charset="-122"/>
              </a:endParaRPr>
            </a:p>
          </p:txBody>
        </p:sp>
      </p:grpSp>
      <p:sp>
        <p:nvSpPr>
          <p:cNvPr id="4" name="Title 8"/>
          <p:cNvSpPr txBox="1"/>
          <p:nvPr/>
        </p:nvSpPr>
        <p:spPr>
          <a:xfrm>
            <a:off x="1854112" y="491522"/>
            <a:ext cx="8269605" cy="147637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b="1" dirty="0">
                <a:solidFill>
                  <a:schemeClr val="bg1">
                    <a:alpha val="10000"/>
                  </a:schemeClr>
                </a:solidFill>
              </a:rPr>
              <a:t>ADVANTAGES</a:t>
            </a:r>
            <a:endParaRPr lang="en-US" sz="10000" b="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3232785" y="852170"/>
            <a:ext cx="5534025" cy="1506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8800" dirty="0">
                <a:solidFill>
                  <a:schemeClr val="bg1"/>
                </a:solidFill>
                <a:latin typeface="+mj-ea"/>
                <a:ea typeface="+mj-ea"/>
                <a:cs typeface="OPPOSans H" panose="00020600040101010101" pitchFamily="18" charset="-122"/>
              </a:rPr>
              <a:t>产品优势</a:t>
            </a:r>
            <a:endParaRPr lang="zh-CN" altLang="en-US" sz="8800" dirty="0">
              <a:solidFill>
                <a:schemeClr val="bg1"/>
              </a:solidFill>
              <a:latin typeface="+mj-ea"/>
              <a:ea typeface="+mj-ea"/>
              <a:cs typeface="OPPOSans H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>
            <a:picLocks noChangeAspect="1"/>
          </p:cNvPicPr>
          <p:nvPr/>
        </p:nvPicPr>
        <p:blipFill>
          <a:blip r:embed="rId1">
            <a:alphaModFix amt="10000"/>
          </a:blip>
          <a:srcRect t="36507" r="19788" b="40656"/>
          <a:stretch>
            <a:fillRect/>
          </a:stretch>
        </p:blipFill>
        <p:spPr>
          <a:xfrm>
            <a:off x="0" y="4577380"/>
            <a:ext cx="12192000" cy="2314125"/>
          </a:xfrm>
          <a:custGeom>
            <a:avLst/>
            <a:gdLst>
              <a:gd name="connsiteX0" fmla="*/ 0 w 12192000"/>
              <a:gd name="connsiteY0" fmla="*/ 0 h 2314125"/>
              <a:gd name="connsiteX1" fmla="*/ 12192000 w 12192000"/>
              <a:gd name="connsiteY1" fmla="*/ 0 h 2314125"/>
              <a:gd name="connsiteX2" fmla="*/ 12192000 w 12192000"/>
              <a:gd name="connsiteY2" fmla="*/ 2314125 h 2314125"/>
              <a:gd name="connsiteX3" fmla="*/ 0 w 12192000"/>
              <a:gd name="connsiteY3" fmla="*/ 2314125 h 2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14125">
                <a:moveTo>
                  <a:pt x="0" y="0"/>
                </a:moveTo>
                <a:lnTo>
                  <a:pt x="12192000" y="0"/>
                </a:lnTo>
                <a:lnTo>
                  <a:pt x="12192000" y="2314125"/>
                </a:lnTo>
                <a:lnTo>
                  <a:pt x="0" y="2314125"/>
                </a:lnTo>
                <a:close/>
              </a:path>
            </a:pathLst>
          </a:custGeom>
        </p:spPr>
      </p:pic>
      <p:sp>
        <p:nvSpPr>
          <p:cNvPr id="100" name="矩形 99"/>
          <p:cNvSpPr/>
          <p:nvPr/>
        </p:nvSpPr>
        <p:spPr>
          <a:xfrm>
            <a:off x="0" y="4577379"/>
            <a:ext cx="12192000" cy="2314125"/>
          </a:xfrm>
          <a:prstGeom prst="rect">
            <a:avLst/>
          </a:prstGeom>
          <a:gradFill flip="none" rotWithShape="1">
            <a:gsLst>
              <a:gs pos="0">
                <a:srgbClr val="296247"/>
              </a:gs>
              <a:gs pos="100000">
                <a:srgbClr val="56916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17211" y="401866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产品优势</a:t>
            </a:r>
            <a:endParaRPr lang="zh-CN" altLang="en-US" sz="32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354377" y="373073"/>
            <a:ext cx="495436" cy="533402"/>
            <a:chOff x="3196162" y="2972283"/>
            <a:chExt cx="1038812" cy="1118416"/>
          </a:xfrm>
          <a:solidFill>
            <a:schemeClr val="accent1"/>
          </a:solidFill>
        </p:grpSpPr>
        <p:sp>
          <p:nvSpPr>
            <p:cNvPr id="85" name="Freeform 111"/>
            <p:cNvSpPr>
              <a:spLocks noEditPoints="1"/>
            </p:cNvSpPr>
            <p:nvPr/>
          </p:nvSpPr>
          <p:spPr bwMode="auto">
            <a:xfrm>
              <a:off x="3196162" y="2972283"/>
              <a:ext cx="545277" cy="863687"/>
            </a:xfrm>
            <a:custGeom>
              <a:avLst/>
              <a:gdLst>
                <a:gd name="T0" fmla="*/ 65 w 67"/>
                <a:gd name="T1" fmla="*/ 7 h 106"/>
                <a:gd name="T2" fmla="*/ 66 w 67"/>
                <a:gd name="T3" fmla="*/ 3 h 106"/>
                <a:gd name="T4" fmla="*/ 63 w 67"/>
                <a:gd name="T5" fmla="*/ 0 h 106"/>
                <a:gd name="T6" fmla="*/ 58 w 67"/>
                <a:gd name="T7" fmla="*/ 0 h 106"/>
                <a:gd name="T8" fmla="*/ 6 w 67"/>
                <a:gd name="T9" fmla="*/ 28 h 106"/>
                <a:gd name="T10" fmla="*/ 18 w 67"/>
                <a:gd name="T11" fmla="*/ 74 h 106"/>
                <a:gd name="T12" fmla="*/ 16 w 67"/>
                <a:gd name="T13" fmla="*/ 106 h 106"/>
                <a:gd name="T14" fmla="*/ 16 w 67"/>
                <a:gd name="T15" fmla="*/ 106 h 106"/>
                <a:gd name="T16" fmla="*/ 24 w 67"/>
                <a:gd name="T17" fmla="*/ 98 h 106"/>
                <a:gd name="T18" fmla="*/ 27 w 67"/>
                <a:gd name="T19" fmla="*/ 64 h 106"/>
                <a:gd name="T20" fmla="*/ 51 w 67"/>
                <a:gd name="T21" fmla="*/ 15 h 106"/>
                <a:gd name="T22" fmla="*/ 50 w 67"/>
                <a:gd name="T23" fmla="*/ 33 h 106"/>
                <a:gd name="T24" fmla="*/ 50 w 67"/>
                <a:gd name="T25" fmla="*/ 39 h 106"/>
                <a:gd name="T26" fmla="*/ 58 w 67"/>
                <a:gd name="T27" fmla="*/ 36 h 106"/>
                <a:gd name="T28" fmla="*/ 58 w 67"/>
                <a:gd name="T29" fmla="*/ 33 h 106"/>
                <a:gd name="T30" fmla="*/ 65 w 67"/>
                <a:gd name="T31" fmla="*/ 7 h 106"/>
                <a:gd name="T32" fmla="*/ 19 w 67"/>
                <a:gd name="T33" fmla="*/ 63 h 106"/>
                <a:gd name="T34" fmla="*/ 13 w 67"/>
                <a:gd name="T35" fmla="*/ 31 h 106"/>
                <a:gd name="T36" fmla="*/ 46 w 67"/>
                <a:gd name="T37" fmla="*/ 9 h 106"/>
                <a:gd name="T38" fmla="*/ 19 w 67"/>
                <a:gd name="T39" fmla="*/ 6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106">
                  <a:moveTo>
                    <a:pt x="65" y="7"/>
                  </a:moveTo>
                  <a:cubicBezTo>
                    <a:pt x="66" y="7"/>
                    <a:pt x="67" y="5"/>
                    <a:pt x="66" y="3"/>
                  </a:cubicBezTo>
                  <a:cubicBezTo>
                    <a:pt x="66" y="2"/>
                    <a:pt x="64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39" y="0"/>
                    <a:pt x="14" y="10"/>
                    <a:pt x="6" y="28"/>
                  </a:cubicBezTo>
                  <a:cubicBezTo>
                    <a:pt x="1" y="38"/>
                    <a:pt x="0" y="53"/>
                    <a:pt x="18" y="74"/>
                  </a:cubicBezTo>
                  <a:cubicBezTo>
                    <a:pt x="17" y="84"/>
                    <a:pt x="16" y="94"/>
                    <a:pt x="16" y="106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9" y="103"/>
                    <a:pt x="21" y="100"/>
                    <a:pt x="24" y="98"/>
                  </a:cubicBezTo>
                  <a:cubicBezTo>
                    <a:pt x="23" y="85"/>
                    <a:pt x="24" y="74"/>
                    <a:pt x="27" y="64"/>
                  </a:cubicBezTo>
                  <a:cubicBezTo>
                    <a:pt x="31" y="42"/>
                    <a:pt x="39" y="26"/>
                    <a:pt x="51" y="15"/>
                  </a:cubicBezTo>
                  <a:cubicBezTo>
                    <a:pt x="50" y="21"/>
                    <a:pt x="50" y="27"/>
                    <a:pt x="50" y="33"/>
                  </a:cubicBezTo>
                  <a:cubicBezTo>
                    <a:pt x="50" y="35"/>
                    <a:pt x="50" y="37"/>
                    <a:pt x="50" y="39"/>
                  </a:cubicBezTo>
                  <a:cubicBezTo>
                    <a:pt x="53" y="38"/>
                    <a:pt x="55" y="37"/>
                    <a:pt x="58" y="36"/>
                  </a:cubicBezTo>
                  <a:cubicBezTo>
                    <a:pt x="58" y="35"/>
                    <a:pt x="58" y="34"/>
                    <a:pt x="58" y="33"/>
                  </a:cubicBezTo>
                  <a:cubicBezTo>
                    <a:pt x="58" y="22"/>
                    <a:pt x="58" y="12"/>
                    <a:pt x="65" y="7"/>
                  </a:cubicBezTo>
                  <a:close/>
                  <a:moveTo>
                    <a:pt x="19" y="63"/>
                  </a:moveTo>
                  <a:cubicBezTo>
                    <a:pt x="11" y="51"/>
                    <a:pt x="9" y="41"/>
                    <a:pt x="13" y="31"/>
                  </a:cubicBezTo>
                  <a:cubicBezTo>
                    <a:pt x="18" y="20"/>
                    <a:pt x="32" y="12"/>
                    <a:pt x="46" y="9"/>
                  </a:cubicBezTo>
                  <a:cubicBezTo>
                    <a:pt x="32" y="21"/>
                    <a:pt x="24" y="39"/>
                    <a:pt x="19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6" name="Freeform 112"/>
            <p:cNvSpPr>
              <a:spLocks noEditPoints="1"/>
            </p:cNvSpPr>
            <p:nvPr/>
          </p:nvSpPr>
          <p:spPr bwMode="auto">
            <a:xfrm>
              <a:off x="3204123" y="3290693"/>
              <a:ext cx="1030851" cy="800006"/>
            </a:xfrm>
            <a:custGeom>
              <a:avLst/>
              <a:gdLst>
                <a:gd name="T0" fmla="*/ 122 w 126"/>
                <a:gd name="T1" fmla="*/ 26 h 98"/>
                <a:gd name="T2" fmla="*/ 125 w 126"/>
                <a:gd name="T3" fmla="*/ 23 h 98"/>
                <a:gd name="T4" fmla="*/ 124 w 126"/>
                <a:gd name="T5" fmla="*/ 19 h 98"/>
                <a:gd name="T6" fmla="*/ 72 w 126"/>
                <a:gd name="T7" fmla="*/ 0 h 98"/>
                <a:gd name="T8" fmla="*/ 38 w 126"/>
                <a:gd name="T9" fmla="*/ 13 h 98"/>
                <a:gd name="T10" fmla="*/ 27 w 126"/>
                <a:gd name="T11" fmla="*/ 60 h 98"/>
                <a:gd name="T12" fmla="*/ 23 w 126"/>
                <a:gd name="T13" fmla="*/ 64 h 98"/>
                <a:gd name="T14" fmla="*/ 2 w 126"/>
                <a:gd name="T15" fmla="*/ 92 h 98"/>
                <a:gd name="T16" fmla="*/ 3 w 126"/>
                <a:gd name="T17" fmla="*/ 97 h 98"/>
                <a:gd name="T18" fmla="*/ 5 w 126"/>
                <a:gd name="T19" fmla="*/ 98 h 98"/>
                <a:gd name="T20" fmla="*/ 8 w 126"/>
                <a:gd name="T21" fmla="*/ 96 h 98"/>
                <a:gd name="T22" fmla="*/ 29 w 126"/>
                <a:gd name="T23" fmla="*/ 69 h 98"/>
                <a:gd name="T24" fmla="*/ 32 w 126"/>
                <a:gd name="T25" fmla="*/ 66 h 98"/>
                <a:gd name="T26" fmla="*/ 58 w 126"/>
                <a:gd name="T27" fmla="*/ 75 h 98"/>
                <a:gd name="T28" fmla="*/ 96 w 126"/>
                <a:gd name="T29" fmla="*/ 47 h 98"/>
                <a:gd name="T30" fmla="*/ 122 w 126"/>
                <a:gd name="T31" fmla="*/ 26 h 98"/>
                <a:gd name="T32" fmla="*/ 44 w 126"/>
                <a:gd name="T33" fmla="*/ 18 h 98"/>
                <a:gd name="T34" fmla="*/ 72 w 126"/>
                <a:gd name="T35" fmla="*/ 8 h 98"/>
                <a:gd name="T36" fmla="*/ 105 w 126"/>
                <a:gd name="T37" fmla="*/ 16 h 98"/>
                <a:gd name="T38" fmla="*/ 97 w 126"/>
                <a:gd name="T39" fmla="*/ 17 h 98"/>
                <a:gd name="T40" fmla="*/ 38 w 126"/>
                <a:gd name="T41" fmla="*/ 48 h 98"/>
                <a:gd name="T42" fmla="*/ 34 w 126"/>
                <a:gd name="T43" fmla="*/ 52 h 98"/>
                <a:gd name="T44" fmla="*/ 44 w 126"/>
                <a:gd name="T45" fmla="*/ 18 h 98"/>
                <a:gd name="T46" fmla="*/ 89 w 126"/>
                <a:gd name="T47" fmla="*/ 43 h 98"/>
                <a:gd name="T48" fmla="*/ 58 w 126"/>
                <a:gd name="T49" fmla="*/ 67 h 98"/>
                <a:gd name="T50" fmla="*/ 38 w 126"/>
                <a:gd name="T51" fmla="*/ 60 h 98"/>
                <a:gd name="T52" fmla="*/ 41 w 126"/>
                <a:gd name="T53" fmla="*/ 57 h 98"/>
                <a:gd name="T54" fmla="*/ 98 w 126"/>
                <a:gd name="T55" fmla="*/ 25 h 98"/>
                <a:gd name="T56" fmla="*/ 105 w 126"/>
                <a:gd name="T57" fmla="*/ 24 h 98"/>
                <a:gd name="T58" fmla="*/ 89 w 126"/>
                <a:gd name="T59" fmla="*/ 4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6" h="98">
                  <a:moveTo>
                    <a:pt x="122" y="26"/>
                  </a:moveTo>
                  <a:cubicBezTo>
                    <a:pt x="123" y="26"/>
                    <a:pt x="125" y="25"/>
                    <a:pt x="125" y="23"/>
                  </a:cubicBezTo>
                  <a:cubicBezTo>
                    <a:pt x="126" y="22"/>
                    <a:pt x="126" y="20"/>
                    <a:pt x="124" y="19"/>
                  </a:cubicBezTo>
                  <a:cubicBezTo>
                    <a:pt x="112" y="8"/>
                    <a:pt x="90" y="0"/>
                    <a:pt x="72" y="0"/>
                  </a:cubicBezTo>
                  <a:cubicBezTo>
                    <a:pt x="58" y="0"/>
                    <a:pt x="46" y="4"/>
                    <a:pt x="38" y="13"/>
                  </a:cubicBezTo>
                  <a:cubicBezTo>
                    <a:pt x="29" y="23"/>
                    <a:pt x="25" y="39"/>
                    <a:pt x="27" y="60"/>
                  </a:cubicBezTo>
                  <a:cubicBezTo>
                    <a:pt x="26" y="61"/>
                    <a:pt x="25" y="63"/>
                    <a:pt x="23" y="64"/>
                  </a:cubicBezTo>
                  <a:cubicBezTo>
                    <a:pt x="16" y="72"/>
                    <a:pt x="9" y="81"/>
                    <a:pt x="2" y="92"/>
                  </a:cubicBezTo>
                  <a:cubicBezTo>
                    <a:pt x="0" y="93"/>
                    <a:pt x="1" y="96"/>
                    <a:pt x="3" y="97"/>
                  </a:cubicBezTo>
                  <a:cubicBezTo>
                    <a:pt x="3" y="98"/>
                    <a:pt x="4" y="98"/>
                    <a:pt x="5" y="98"/>
                  </a:cubicBezTo>
                  <a:cubicBezTo>
                    <a:pt x="6" y="98"/>
                    <a:pt x="7" y="97"/>
                    <a:pt x="8" y="96"/>
                  </a:cubicBezTo>
                  <a:cubicBezTo>
                    <a:pt x="15" y="86"/>
                    <a:pt x="22" y="77"/>
                    <a:pt x="29" y="69"/>
                  </a:cubicBezTo>
                  <a:cubicBezTo>
                    <a:pt x="30" y="68"/>
                    <a:pt x="31" y="67"/>
                    <a:pt x="32" y="66"/>
                  </a:cubicBezTo>
                  <a:cubicBezTo>
                    <a:pt x="42" y="72"/>
                    <a:pt x="50" y="75"/>
                    <a:pt x="58" y="75"/>
                  </a:cubicBezTo>
                  <a:cubicBezTo>
                    <a:pt x="77" y="75"/>
                    <a:pt x="87" y="60"/>
                    <a:pt x="96" y="47"/>
                  </a:cubicBezTo>
                  <a:cubicBezTo>
                    <a:pt x="103" y="36"/>
                    <a:pt x="110" y="26"/>
                    <a:pt x="122" y="26"/>
                  </a:cubicBezTo>
                  <a:close/>
                  <a:moveTo>
                    <a:pt x="44" y="18"/>
                  </a:moveTo>
                  <a:cubicBezTo>
                    <a:pt x="52" y="9"/>
                    <a:pt x="64" y="8"/>
                    <a:pt x="72" y="8"/>
                  </a:cubicBezTo>
                  <a:cubicBezTo>
                    <a:pt x="83" y="8"/>
                    <a:pt x="95" y="11"/>
                    <a:pt x="105" y="16"/>
                  </a:cubicBezTo>
                  <a:cubicBezTo>
                    <a:pt x="102" y="16"/>
                    <a:pt x="100" y="16"/>
                    <a:pt x="97" y="17"/>
                  </a:cubicBezTo>
                  <a:cubicBezTo>
                    <a:pt x="77" y="20"/>
                    <a:pt x="58" y="30"/>
                    <a:pt x="38" y="48"/>
                  </a:cubicBezTo>
                  <a:cubicBezTo>
                    <a:pt x="37" y="50"/>
                    <a:pt x="36" y="51"/>
                    <a:pt x="34" y="52"/>
                  </a:cubicBezTo>
                  <a:cubicBezTo>
                    <a:pt x="34" y="37"/>
                    <a:pt x="37" y="26"/>
                    <a:pt x="44" y="18"/>
                  </a:cubicBezTo>
                  <a:close/>
                  <a:moveTo>
                    <a:pt x="89" y="43"/>
                  </a:moveTo>
                  <a:cubicBezTo>
                    <a:pt x="81" y="55"/>
                    <a:pt x="73" y="67"/>
                    <a:pt x="58" y="67"/>
                  </a:cubicBezTo>
                  <a:cubicBezTo>
                    <a:pt x="52" y="67"/>
                    <a:pt x="45" y="64"/>
                    <a:pt x="38" y="60"/>
                  </a:cubicBezTo>
                  <a:cubicBezTo>
                    <a:pt x="39" y="59"/>
                    <a:pt x="40" y="58"/>
                    <a:pt x="41" y="57"/>
                  </a:cubicBezTo>
                  <a:cubicBezTo>
                    <a:pt x="60" y="38"/>
                    <a:pt x="79" y="28"/>
                    <a:pt x="98" y="25"/>
                  </a:cubicBezTo>
                  <a:cubicBezTo>
                    <a:pt x="100" y="24"/>
                    <a:pt x="103" y="24"/>
                    <a:pt x="105" y="24"/>
                  </a:cubicBezTo>
                  <a:cubicBezTo>
                    <a:pt x="99" y="29"/>
                    <a:pt x="94" y="36"/>
                    <a:pt x="8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910398" y="1468275"/>
            <a:ext cx="3282150" cy="4356100"/>
            <a:chOff x="839788" y="1839115"/>
            <a:chExt cx="3282150" cy="4356100"/>
          </a:xfrm>
        </p:grpSpPr>
        <p:sp>
          <p:nvSpPr>
            <p:cNvPr id="2" name="矩形: 圆角 1"/>
            <p:cNvSpPr/>
            <p:nvPr/>
          </p:nvSpPr>
          <p:spPr>
            <a:xfrm>
              <a:off x="839788" y="1839115"/>
              <a:ext cx="3282150" cy="4356100"/>
            </a:xfrm>
            <a:prstGeom prst="roundRect">
              <a:avLst>
                <a:gd name="adj" fmla="val 5115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ln>
              <a:noFill/>
            </a:ln>
            <a:effectLst>
              <a:reflection blurRad="5080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898179" y="2149059"/>
              <a:ext cx="3165370" cy="3967908"/>
            </a:xfrm>
            <a:prstGeom prst="roundRect">
              <a:avLst>
                <a:gd name="adj" fmla="val 51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745298" y="3002435"/>
              <a:ext cx="145288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accent1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cs typeface="OPPOSans H" panose="00020600040101010101" pitchFamily="18" charset="-122"/>
                  <a:sym typeface="+mn-ea"/>
                </a:rPr>
                <a:t>技术领先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25307" y="3613135"/>
              <a:ext cx="2711115" cy="175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pc="130" dirty="0">
                  <a:latin typeface="+mn-ea"/>
                  <a:cs typeface="OPPOSans L" panose="00020600040101010101" pitchFamily="18" charset="-122"/>
                </a:rPr>
                <a:t>·</a:t>
              </a:r>
              <a:r>
                <a:rPr lang="zh-CN" altLang="en-US" spc="130" dirty="0">
                  <a:latin typeface="+mn-ea"/>
                  <a:cs typeface="OPPOSans L" panose="00020600040101010101" pitchFamily="18" charset="-122"/>
                </a:rPr>
                <a:t>高性能磷酸铁锂电芯</a:t>
              </a:r>
              <a:endParaRPr lang="zh-CN" altLang="en-US" spc="130" dirty="0">
                <a:latin typeface="+mn-ea"/>
                <a:cs typeface="OPPOSans L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spc="130" dirty="0">
                  <a:latin typeface="+mn-ea"/>
                  <a:cs typeface="OPPOSans L" panose="00020600040101010101" pitchFamily="18" charset="-122"/>
                </a:rPr>
                <a:t>·</a:t>
              </a:r>
              <a:r>
                <a:rPr lang="zh-CN" altLang="en-US" spc="130" dirty="0">
                  <a:latin typeface="+mn-ea"/>
                  <a:cs typeface="OPPOSans L" panose="00020600040101010101" pitchFamily="18" charset="-122"/>
                </a:rPr>
                <a:t>电源模块对短路有较强保护；</a:t>
              </a:r>
              <a:endParaRPr lang="zh-CN" altLang="en-US" spc="130" dirty="0">
                <a:latin typeface="+mn-ea"/>
                <a:cs typeface="OPPOSans L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spc="130" dirty="0">
                  <a:latin typeface="+mn-ea"/>
                  <a:cs typeface="OPPOSans L" panose="00020600040101010101" pitchFamily="18" charset="-122"/>
                </a:rPr>
                <a:t>·</a:t>
              </a:r>
              <a:r>
                <a:rPr lang="zh-CN" altLang="en-US" spc="130" dirty="0">
                  <a:latin typeface="+mn-ea"/>
                  <a:cs typeface="OPPOSans L" panose="00020600040101010101" pitchFamily="18" charset="-122"/>
                </a:rPr>
                <a:t>加强PCB涂层，环境适应性强</a:t>
              </a:r>
              <a:endParaRPr lang="zh-CN" altLang="en-US" spc="130" dirty="0">
                <a:latin typeface="+mn-ea"/>
                <a:cs typeface="OPPOSans L" panose="00020600040101010101" pitchFamily="18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2155869" y="2298059"/>
              <a:ext cx="649990" cy="628660"/>
              <a:chOff x="1572841" y="3966043"/>
              <a:chExt cx="1112443" cy="1075937"/>
            </a:xfrm>
          </p:grpSpPr>
          <p:sp>
            <p:nvSpPr>
              <p:cNvPr id="68" name="任意多边形: 形状 67"/>
              <p:cNvSpPr/>
              <p:nvPr/>
            </p:nvSpPr>
            <p:spPr>
              <a:xfrm>
                <a:off x="1740366" y="4562106"/>
                <a:ext cx="283986" cy="330770"/>
              </a:xfrm>
              <a:custGeom>
                <a:avLst/>
                <a:gdLst>
                  <a:gd name="connsiteX0" fmla="*/ 48560 w 171547"/>
                  <a:gd name="connsiteY0" fmla="*/ 183148 h 199809"/>
                  <a:gd name="connsiteX1" fmla="*/ 1126 w 171547"/>
                  <a:gd name="connsiteY1" fmla="*/ 30786 h 199809"/>
                  <a:gd name="connsiteX2" fmla="*/ 34387 w 171547"/>
                  <a:gd name="connsiteY2" fmla="*/ 2611 h 199809"/>
                  <a:gd name="connsiteX3" fmla="*/ 158517 w 171547"/>
                  <a:gd name="connsiteY3" fmla="*/ 65133 h 199809"/>
                  <a:gd name="connsiteX4" fmla="*/ 165889 w 171547"/>
                  <a:gd name="connsiteY4" fmla="*/ 101652 h 199809"/>
                  <a:gd name="connsiteX5" fmla="*/ 89194 w 171547"/>
                  <a:gd name="connsiteY5" fmla="*/ 191549 h 199809"/>
                  <a:gd name="connsiteX6" fmla="*/ 48560 w 171547"/>
                  <a:gd name="connsiteY6" fmla="*/ 183148 h 19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547" h="199809">
                    <a:moveTo>
                      <a:pt x="48560" y="183148"/>
                    </a:moveTo>
                    <a:lnTo>
                      <a:pt x="1126" y="30786"/>
                    </a:lnTo>
                    <a:cubicBezTo>
                      <a:pt x="-5103" y="10841"/>
                      <a:pt x="15699" y="-6818"/>
                      <a:pt x="34387" y="2611"/>
                    </a:cubicBezTo>
                    <a:lnTo>
                      <a:pt x="158517" y="65133"/>
                    </a:lnTo>
                    <a:cubicBezTo>
                      <a:pt x="172233" y="72049"/>
                      <a:pt x="175834" y="89994"/>
                      <a:pt x="165889" y="101652"/>
                    </a:cubicBezTo>
                    <a:lnTo>
                      <a:pt x="89194" y="191549"/>
                    </a:lnTo>
                    <a:cubicBezTo>
                      <a:pt x="77078" y="205665"/>
                      <a:pt x="54104" y="200922"/>
                      <a:pt x="48560" y="183148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2163426" y="4434925"/>
                <a:ext cx="521858" cy="478748"/>
              </a:xfrm>
              <a:custGeom>
                <a:avLst/>
                <a:gdLst>
                  <a:gd name="connsiteX0" fmla="*/ 235401 w 315239"/>
                  <a:gd name="connsiteY0" fmla="*/ 0 h 289198"/>
                  <a:gd name="connsiteX1" fmla="*/ 80238 w 315239"/>
                  <a:gd name="connsiteY1" fmla="*/ 0 h 289198"/>
                  <a:gd name="connsiteX2" fmla="*/ 0 w 315239"/>
                  <a:gd name="connsiteY2" fmla="*/ 60179 h 289198"/>
                  <a:gd name="connsiteX3" fmla="*/ 0 w 315239"/>
                  <a:gd name="connsiteY3" fmla="*/ 60179 h 289198"/>
                  <a:gd name="connsiteX4" fmla="*/ 24860 w 315239"/>
                  <a:gd name="connsiteY4" fmla="*/ 107099 h 289198"/>
                  <a:gd name="connsiteX5" fmla="*/ 32747 w 315239"/>
                  <a:gd name="connsiteY5" fmla="*/ 110071 h 289198"/>
                  <a:gd name="connsiteX6" fmla="*/ 111614 w 315239"/>
                  <a:gd name="connsiteY6" fmla="*/ 144590 h 289198"/>
                  <a:gd name="connsiteX7" fmla="*/ 174479 w 315239"/>
                  <a:gd name="connsiteY7" fmla="*/ 258718 h 289198"/>
                  <a:gd name="connsiteX8" fmla="*/ 224657 w 315239"/>
                  <a:gd name="connsiteY8" fmla="*/ 286264 h 289198"/>
                  <a:gd name="connsiteX9" fmla="*/ 315239 w 315239"/>
                  <a:gd name="connsiteY9" fmla="*/ 85896 h 289198"/>
                  <a:gd name="connsiteX10" fmla="*/ 235401 w 315239"/>
                  <a:gd name="connsiteY10" fmla="*/ 0 h 28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5239" h="289198">
                    <a:moveTo>
                      <a:pt x="235401" y="0"/>
                    </a:moveTo>
                    <a:lnTo>
                      <a:pt x="80238" y="0"/>
                    </a:lnTo>
                    <a:cubicBezTo>
                      <a:pt x="35947" y="0"/>
                      <a:pt x="0" y="15888"/>
                      <a:pt x="0" y="60179"/>
                    </a:cubicBezTo>
                    <a:lnTo>
                      <a:pt x="0" y="60179"/>
                    </a:lnTo>
                    <a:cubicBezTo>
                      <a:pt x="0" y="74352"/>
                      <a:pt x="0" y="94012"/>
                      <a:pt x="24860" y="107099"/>
                    </a:cubicBezTo>
                    <a:cubicBezTo>
                      <a:pt x="27375" y="108414"/>
                      <a:pt x="30175" y="108985"/>
                      <a:pt x="32747" y="110071"/>
                    </a:cubicBezTo>
                    <a:lnTo>
                      <a:pt x="111614" y="144590"/>
                    </a:lnTo>
                    <a:lnTo>
                      <a:pt x="174479" y="258718"/>
                    </a:lnTo>
                    <a:cubicBezTo>
                      <a:pt x="179337" y="274320"/>
                      <a:pt x="213227" y="297409"/>
                      <a:pt x="224657" y="286264"/>
                    </a:cubicBezTo>
                    <a:cubicBezTo>
                      <a:pt x="275749" y="233515"/>
                      <a:pt x="309181" y="163563"/>
                      <a:pt x="315239" y="85896"/>
                    </a:cubicBezTo>
                    <a:cubicBezTo>
                      <a:pt x="315182" y="85954"/>
                      <a:pt x="306667" y="0"/>
                      <a:pt x="235401" y="0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2215838" y="4085726"/>
                <a:ext cx="431413" cy="283257"/>
              </a:xfrm>
              <a:custGeom>
                <a:avLst/>
                <a:gdLst>
                  <a:gd name="connsiteX0" fmla="*/ 260604 w 260604"/>
                  <a:gd name="connsiteY0" fmla="*/ 148647 h 171107"/>
                  <a:gd name="connsiteX1" fmla="*/ 138589 w 260604"/>
                  <a:gd name="connsiteY1" fmla="*/ 0 h 171107"/>
                  <a:gd name="connsiteX2" fmla="*/ 135560 w 260604"/>
                  <a:gd name="connsiteY2" fmla="*/ 0 h 171107"/>
                  <a:gd name="connsiteX3" fmla="*/ 0 w 260604"/>
                  <a:gd name="connsiteY3" fmla="*/ 135560 h 171107"/>
                  <a:gd name="connsiteX4" fmla="*/ 0 w 260604"/>
                  <a:gd name="connsiteY4" fmla="*/ 135560 h 171107"/>
                  <a:gd name="connsiteX5" fmla="*/ 35547 w 260604"/>
                  <a:gd name="connsiteY5" fmla="*/ 171107 h 171107"/>
                  <a:gd name="connsiteX6" fmla="*/ 227571 w 260604"/>
                  <a:gd name="connsiteY6" fmla="*/ 171107 h 171107"/>
                  <a:gd name="connsiteX7" fmla="*/ 260604 w 260604"/>
                  <a:gd name="connsiteY7" fmla="*/ 148647 h 17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0604" h="171107">
                    <a:moveTo>
                      <a:pt x="260604" y="148647"/>
                    </a:moveTo>
                    <a:cubicBezTo>
                      <a:pt x="235744" y="87611"/>
                      <a:pt x="192881" y="35890"/>
                      <a:pt x="138589" y="0"/>
                    </a:cubicBezTo>
                    <a:lnTo>
                      <a:pt x="135560" y="0"/>
                    </a:lnTo>
                    <a:cubicBezTo>
                      <a:pt x="60693" y="0"/>
                      <a:pt x="0" y="60693"/>
                      <a:pt x="0" y="135560"/>
                    </a:cubicBezTo>
                    <a:lnTo>
                      <a:pt x="0" y="135560"/>
                    </a:lnTo>
                    <a:cubicBezTo>
                      <a:pt x="0" y="155219"/>
                      <a:pt x="15945" y="171107"/>
                      <a:pt x="35547" y="171107"/>
                    </a:cubicBezTo>
                    <a:lnTo>
                      <a:pt x="227571" y="171107"/>
                    </a:lnTo>
                    <a:cubicBezTo>
                      <a:pt x="242545" y="171164"/>
                      <a:pt x="255403" y="161792"/>
                      <a:pt x="260604" y="148647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2015931" y="3996792"/>
                <a:ext cx="188364" cy="179755"/>
              </a:xfrm>
              <a:custGeom>
                <a:avLst/>
                <a:gdLst>
                  <a:gd name="connsiteX0" fmla="*/ 7487 w 113785"/>
                  <a:gd name="connsiteY0" fmla="*/ 8230 h 108585"/>
                  <a:gd name="connsiteX1" fmla="*/ 0 w 113785"/>
                  <a:gd name="connsiteY1" fmla="*/ 36405 h 108585"/>
                  <a:gd name="connsiteX2" fmla="*/ 0 w 113785"/>
                  <a:gd name="connsiteY2" fmla="*/ 56178 h 108585"/>
                  <a:gd name="connsiteX3" fmla="*/ 34747 w 113785"/>
                  <a:gd name="connsiteY3" fmla="*/ 108585 h 108585"/>
                  <a:gd name="connsiteX4" fmla="*/ 113786 w 113785"/>
                  <a:gd name="connsiteY4" fmla="*/ 56178 h 108585"/>
                  <a:gd name="connsiteX5" fmla="*/ 113786 w 113785"/>
                  <a:gd name="connsiteY5" fmla="*/ 36405 h 108585"/>
                  <a:gd name="connsiteX6" fmla="*/ 101156 w 113785"/>
                  <a:gd name="connsiteY6" fmla="*/ 686 h 108585"/>
                  <a:gd name="connsiteX7" fmla="*/ 80410 w 113785"/>
                  <a:gd name="connsiteY7" fmla="*/ 0 h 108585"/>
                  <a:gd name="connsiteX8" fmla="*/ 7487 w 113785"/>
                  <a:gd name="connsiteY8" fmla="*/ 8230 h 10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85" h="108585">
                    <a:moveTo>
                      <a:pt x="7487" y="8230"/>
                    </a:moveTo>
                    <a:cubicBezTo>
                      <a:pt x="2743" y="16516"/>
                      <a:pt x="0" y="26118"/>
                      <a:pt x="0" y="36405"/>
                    </a:cubicBezTo>
                    <a:lnTo>
                      <a:pt x="0" y="56178"/>
                    </a:lnTo>
                    <a:cubicBezTo>
                      <a:pt x="0" y="79724"/>
                      <a:pt x="14345" y="99955"/>
                      <a:pt x="34747" y="108585"/>
                    </a:cubicBezTo>
                    <a:cubicBezTo>
                      <a:pt x="34747" y="108585"/>
                      <a:pt x="56407" y="59607"/>
                      <a:pt x="113786" y="56178"/>
                    </a:cubicBezTo>
                    <a:lnTo>
                      <a:pt x="113786" y="36405"/>
                    </a:lnTo>
                    <a:cubicBezTo>
                      <a:pt x="113786" y="22860"/>
                      <a:pt x="109042" y="10458"/>
                      <a:pt x="101156" y="686"/>
                    </a:cubicBezTo>
                    <a:cubicBezTo>
                      <a:pt x="94298" y="229"/>
                      <a:pt x="87383" y="0"/>
                      <a:pt x="80410" y="0"/>
                    </a:cubicBezTo>
                    <a:cubicBezTo>
                      <a:pt x="55321" y="0"/>
                      <a:pt x="30918" y="2858"/>
                      <a:pt x="7487" y="8230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1611294" y="4041918"/>
                <a:ext cx="337495" cy="522802"/>
              </a:xfrm>
              <a:custGeom>
                <a:avLst/>
                <a:gdLst>
                  <a:gd name="connsiteX0" fmla="*/ 0 w 203871"/>
                  <a:gd name="connsiteY0" fmla="*/ 297637 h 315810"/>
                  <a:gd name="connsiteX1" fmla="*/ 514 w 203871"/>
                  <a:gd name="connsiteY1" fmla="*/ 315811 h 315810"/>
                  <a:gd name="connsiteX2" fmla="*/ 115100 w 203871"/>
                  <a:gd name="connsiteY2" fmla="*/ 263119 h 315810"/>
                  <a:gd name="connsiteX3" fmla="*/ 167449 w 203871"/>
                  <a:gd name="connsiteY3" fmla="*/ 199796 h 315810"/>
                  <a:gd name="connsiteX4" fmla="*/ 201111 w 203871"/>
                  <a:gd name="connsiteY4" fmla="*/ 63494 h 315810"/>
                  <a:gd name="connsiteX5" fmla="*/ 194596 w 203871"/>
                  <a:gd name="connsiteY5" fmla="*/ 0 h 315810"/>
                  <a:gd name="connsiteX6" fmla="*/ 0 w 203871"/>
                  <a:gd name="connsiteY6" fmla="*/ 297637 h 31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871" h="315810">
                    <a:moveTo>
                      <a:pt x="0" y="297637"/>
                    </a:moveTo>
                    <a:cubicBezTo>
                      <a:pt x="0" y="303752"/>
                      <a:pt x="171" y="309753"/>
                      <a:pt x="514" y="315811"/>
                    </a:cubicBezTo>
                    <a:lnTo>
                      <a:pt x="115100" y="263119"/>
                    </a:lnTo>
                    <a:cubicBezTo>
                      <a:pt x="141275" y="251060"/>
                      <a:pt x="160534" y="227743"/>
                      <a:pt x="167449" y="199796"/>
                    </a:cubicBezTo>
                    <a:lnTo>
                      <a:pt x="201111" y="63494"/>
                    </a:lnTo>
                    <a:cubicBezTo>
                      <a:pt x="206426" y="42005"/>
                      <a:pt x="203968" y="19602"/>
                      <a:pt x="194596" y="0"/>
                    </a:cubicBezTo>
                    <a:cubicBezTo>
                      <a:pt x="80010" y="50178"/>
                      <a:pt x="0" y="164535"/>
                      <a:pt x="0" y="297637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grpSp>
            <p:nvGrpSpPr>
              <p:cNvPr id="73" name="图形 3"/>
              <p:cNvGrpSpPr/>
              <p:nvPr/>
            </p:nvGrpSpPr>
            <p:grpSpPr>
              <a:xfrm>
                <a:off x="1572841" y="3966043"/>
                <a:ext cx="1090337" cy="1075937"/>
                <a:chOff x="7006257" y="1195464"/>
                <a:chExt cx="658641" cy="649943"/>
              </a:xfrm>
              <a:noFill/>
            </p:grpSpPr>
            <p:sp>
              <p:nvSpPr>
                <p:cNvPr id="74" name="任意多边形: 形状 73"/>
                <p:cNvSpPr/>
                <p:nvPr/>
              </p:nvSpPr>
              <p:spPr>
                <a:xfrm rot="21471055">
                  <a:off x="7006257" y="1195609"/>
                  <a:ext cx="649683" cy="649798"/>
                </a:xfrm>
                <a:custGeom>
                  <a:avLst/>
                  <a:gdLst>
                    <a:gd name="connsiteX0" fmla="*/ 649684 w 649683"/>
                    <a:gd name="connsiteY0" fmla="*/ 324899 h 649797"/>
                    <a:gd name="connsiteX1" fmla="*/ 324842 w 649683"/>
                    <a:gd name="connsiteY1" fmla="*/ 649798 h 649797"/>
                    <a:gd name="connsiteX2" fmla="*/ 0 w 649683"/>
                    <a:gd name="connsiteY2" fmla="*/ 324899 h 649797"/>
                    <a:gd name="connsiteX3" fmla="*/ 324842 w 649683"/>
                    <a:gd name="connsiteY3" fmla="*/ 0 h 649797"/>
                    <a:gd name="connsiteX4" fmla="*/ 649684 w 649683"/>
                    <a:gd name="connsiteY4" fmla="*/ 324899 h 649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9683" h="649797">
                      <a:moveTo>
                        <a:pt x="649684" y="324899"/>
                      </a:moveTo>
                      <a:cubicBezTo>
                        <a:pt x="649684" y="504336"/>
                        <a:pt x="504247" y="649798"/>
                        <a:pt x="324842" y="649798"/>
                      </a:cubicBezTo>
                      <a:cubicBezTo>
                        <a:pt x="145437" y="649798"/>
                        <a:pt x="0" y="504336"/>
                        <a:pt x="0" y="324899"/>
                      </a:cubicBezTo>
                      <a:cubicBezTo>
                        <a:pt x="0" y="145462"/>
                        <a:pt x="145436" y="0"/>
                        <a:pt x="324842" y="0"/>
                      </a:cubicBezTo>
                      <a:cubicBezTo>
                        <a:pt x="504247" y="0"/>
                        <a:pt x="649684" y="145462"/>
                        <a:pt x="649684" y="324899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wrap="none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/>
                <p:cNvSpPr/>
                <p:nvPr/>
              </p:nvSpPr>
              <p:spPr>
                <a:xfrm>
                  <a:off x="7084254" y="1536952"/>
                  <a:ext cx="171547" cy="199825"/>
                </a:xfrm>
                <a:custGeom>
                  <a:avLst/>
                  <a:gdLst>
                    <a:gd name="connsiteX0" fmla="*/ 48560 w 171547"/>
                    <a:gd name="connsiteY0" fmla="*/ 183148 h 199825"/>
                    <a:gd name="connsiteX1" fmla="*/ 1126 w 171547"/>
                    <a:gd name="connsiteY1" fmla="*/ 30786 h 199825"/>
                    <a:gd name="connsiteX2" fmla="*/ 34387 w 171547"/>
                    <a:gd name="connsiteY2" fmla="*/ 2611 h 199825"/>
                    <a:gd name="connsiteX3" fmla="*/ 158517 w 171547"/>
                    <a:gd name="connsiteY3" fmla="*/ 65133 h 199825"/>
                    <a:gd name="connsiteX4" fmla="*/ 165889 w 171547"/>
                    <a:gd name="connsiteY4" fmla="*/ 101652 h 199825"/>
                    <a:gd name="connsiteX5" fmla="*/ 89194 w 171547"/>
                    <a:gd name="connsiteY5" fmla="*/ 191549 h 199825"/>
                    <a:gd name="connsiteX6" fmla="*/ 48560 w 171547"/>
                    <a:gd name="connsiteY6" fmla="*/ 183148 h 199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1547" h="199825">
                      <a:moveTo>
                        <a:pt x="48560" y="183148"/>
                      </a:moveTo>
                      <a:lnTo>
                        <a:pt x="1126" y="30786"/>
                      </a:lnTo>
                      <a:cubicBezTo>
                        <a:pt x="-5103" y="10841"/>
                        <a:pt x="15699" y="-6818"/>
                        <a:pt x="34387" y="2611"/>
                      </a:cubicBezTo>
                      <a:lnTo>
                        <a:pt x="158517" y="65133"/>
                      </a:lnTo>
                      <a:cubicBezTo>
                        <a:pt x="172233" y="72049"/>
                        <a:pt x="175834" y="89994"/>
                        <a:pt x="165889" y="101652"/>
                      </a:cubicBezTo>
                      <a:lnTo>
                        <a:pt x="89194" y="191549"/>
                      </a:lnTo>
                      <a:cubicBezTo>
                        <a:pt x="77078" y="205665"/>
                        <a:pt x="54047" y="200979"/>
                        <a:pt x="48560" y="183148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>
                <a:xfrm>
                  <a:off x="7349659" y="1460183"/>
                  <a:ext cx="315239" cy="289198"/>
                </a:xfrm>
                <a:custGeom>
                  <a:avLst/>
                  <a:gdLst>
                    <a:gd name="connsiteX0" fmla="*/ 235401 w 315239"/>
                    <a:gd name="connsiteY0" fmla="*/ 0 h 289198"/>
                    <a:gd name="connsiteX1" fmla="*/ 80238 w 315239"/>
                    <a:gd name="connsiteY1" fmla="*/ 0 h 289198"/>
                    <a:gd name="connsiteX2" fmla="*/ 0 w 315239"/>
                    <a:gd name="connsiteY2" fmla="*/ 60179 h 289198"/>
                    <a:gd name="connsiteX3" fmla="*/ 0 w 315239"/>
                    <a:gd name="connsiteY3" fmla="*/ 60179 h 289198"/>
                    <a:gd name="connsiteX4" fmla="*/ 24860 w 315239"/>
                    <a:gd name="connsiteY4" fmla="*/ 107099 h 289198"/>
                    <a:gd name="connsiteX5" fmla="*/ 32747 w 315239"/>
                    <a:gd name="connsiteY5" fmla="*/ 110071 h 289198"/>
                    <a:gd name="connsiteX6" fmla="*/ 111614 w 315239"/>
                    <a:gd name="connsiteY6" fmla="*/ 144589 h 289198"/>
                    <a:gd name="connsiteX7" fmla="*/ 174479 w 315239"/>
                    <a:gd name="connsiteY7" fmla="*/ 258718 h 289198"/>
                    <a:gd name="connsiteX8" fmla="*/ 224657 w 315239"/>
                    <a:gd name="connsiteY8" fmla="*/ 286264 h 289198"/>
                    <a:gd name="connsiteX9" fmla="*/ 315239 w 315239"/>
                    <a:gd name="connsiteY9" fmla="*/ 85896 h 289198"/>
                    <a:gd name="connsiteX10" fmla="*/ 235401 w 315239"/>
                    <a:gd name="connsiteY10" fmla="*/ 0 h 289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5239" h="289198">
                      <a:moveTo>
                        <a:pt x="235401" y="0"/>
                      </a:moveTo>
                      <a:lnTo>
                        <a:pt x="80238" y="0"/>
                      </a:lnTo>
                      <a:cubicBezTo>
                        <a:pt x="35947" y="0"/>
                        <a:pt x="0" y="15888"/>
                        <a:pt x="0" y="60179"/>
                      </a:cubicBezTo>
                      <a:lnTo>
                        <a:pt x="0" y="60179"/>
                      </a:lnTo>
                      <a:cubicBezTo>
                        <a:pt x="0" y="74352"/>
                        <a:pt x="0" y="94012"/>
                        <a:pt x="24860" y="107099"/>
                      </a:cubicBezTo>
                      <a:cubicBezTo>
                        <a:pt x="27375" y="108414"/>
                        <a:pt x="30175" y="108985"/>
                        <a:pt x="32747" y="110071"/>
                      </a:cubicBezTo>
                      <a:lnTo>
                        <a:pt x="111614" y="144589"/>
                      </a:lnTo>
                      <a:lnTo>
                        <a:pt x="174479" y="258718"/>
                      </a:lnTo>
                      <a:cubicBezTo>
                        <a:pt x="179337" y="274320"/>
                        <a:pt x="213227" y="297409"/>
                        <a:pt x="224657" y="286264"/>
                      </a:cubicBezTo>
                      <a:cubicBezTo>
                        <a:pt x="275749" y="233515"/>
                        <a:pt x="309181" y="163563"/>
                        <a:pt x="315239" y="85896"/>
                      </a:cubicBezTo>
                      <a:cubicBezTo>
                        <a:pt x="315182" y="85896"/>
                        <a:pt x="306667" y="0"/>
                        <a:pt x="235401" y="0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>
                <a:xfrm>
                  <a:off x="7371473" y="1249185"/>
                  <a:ext cx="260604" cy="171107"/>
                </a:xfrm>
                <a:custGeom>
                  <a:avLst/>
                  <a:gdLst>
                    <a:gd name="connsiteX0" fmla="*/ 260604 w 260604"/>
                    <a:gd name="connsiteY0" fmla="*/ 148647 h 171107"/>
                    <a:gd name="connsiteX1" fmla="*/ 138589 w 260604"/>
                    <a:gd name="connsiteY1" fmla="*/ 0 h 171107"/>
                    <a:gd name="connsiteX2" fmla="*/ 135560 w 260604"/>
                    <a:gd name="connsiteY2" fmla="*/ 0 h 171107"/>
                    <a:gd name="connsiteX3" fmla="*/ 0 w 260604"/>
                    <a:gd name="connsiteY3" fmla="*/ 135560 h 171107"/>
                    <a:gd name="connsiteX4" fmla="*/ 0 w 260604"/>
                    <a:gd name="connsiteY4" fmla="*/ 135560 h 171107"/>
                    <a:gd name="connsiteX5" fmla="*/ 35547 w 260604"/>
                    <a:gd name="connsiteY5" fmla="*/ 171107 h 171107"/>
                    <a:gd name="connsiteX6" fmla="*/ 227571 w 260604"/>
                    <a:gd name="connsiteY6" fmla="*/ 171107 h 171107"/>
                    <a:gd name="connsiteX7" fmla="*/ 260604 w 260604"/>
                    <a:gd name="connsiteY7" fmla="*/ 148647 h 171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0604" h="171107">
                      <a:moveTo>
                        <a:pt x="260604" y="148647"/>
                      </a:moveTo>
                      <a:cubicBezTo>
                        <a:pt x="235744" y="87611"/>
                        <a:pt x="192881" y="35890"/>
                        <a:pt x="138589" y="0"/>
                      </a:cubicBezTo>
                      <a:lnTo>
                        <a:pt x="135560" y="0"/>
                      </a:lnTo>
                      <a:cubicBezTo>
                        <a:pt x="60693" y="0"/>
                        <a:pt x="0" y="60693"/>
                        <a:pt x="0" y="135560"/>
                      </a:cubicBezTo>
                      <a:lnTo>
                        <a:pt x="0" y="135560"/>
                      </a:lnTo>
                      <a:cubicBezTo>
                        <a:pt x="0" y="155219"/>
                        <a:pt x="15945" y="171107"/>
                        <a:pt x="35547" y="171107"/>
                      </a:cubicBezTo>
                      <a:lnTo>
                        <a:pt x="227571" y="171107"/>
                      </a:lnTo>
                      <a:cubicBezTo>
                        <a:pt x="242545" y="171164"/>
                        <a:pt x="255403" y="161849"/>
                        <a:pt x="260604" y="148647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wrap="none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>
                <a:xfrm>
                  <a:off x="7250715" y="1195464"/>
                  <a:ext cx="113785" cy="108585"/>
                </a:xfrm>
                <a:custGeom>
                  <a:avLst/>
                  <a:gdLst>
                    <a:gd name="connsiteX0" fmla="*/ 7487 w 113785"/>
                    <a:gd name="connsiteY0" fmla="*/ 8230 h 108585"/>
                    <a:gd name="connsiteX1" fmla="*/ 0 w 113785"/>
                    <a:gd name="connsiteY1" fmla="*/ 36405 h 108585"/>
                    <a:gd name="connsiteX2" fmla="*/ 0 w 113785"/>
                    <a:gd name="connsiteY2" fmla="*/ 56178 h 108585"/>
                    <a:gd name="connsiteX3" fmla="*/ 34747 w 113785"/>
                    <a:gd name="connsiteY3" fmla="*/ 108585 h 108585"/>
                    <a:gd name="connsiteX4" fmla="*/ 113786 w 113785"/>
                    <a:gd name="connsiteY4" fmla="*/ 56178 h 108585"/>
                    <a:gd name="connsiteX5" fmla="*/ 113786 w 113785"/>
                    <a:gd name="connsiteY5" fmla="*/ 36405 h 108585"/>
                    <a:gd name="connsiteX6" fmla="*/ 101156 w 113785"/>
                    <a:gd name="connsiteY6" fmla="*/ 686 h 108585"/>
                    <a:gd name="connsiteX7" fmla="*/ 80410 w 113785"/>
                    <a:gd name="connsiteY7" fmla="*/ 0 h 108585"/>
                    <a:gd name="connsiteX8" fmla="*/ 7487 w 113785"/>
                    <a:gd name="connsiteY8" fmla="*/ 8230 h 10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3785" h="108585">
                      <a:moveTo>
                        <a:pt x="7487" y="8230"/>
                      </a:moveTo>
                      <a:cubicBezTo>
                        <a:pt x="2743" y="16516"/>
                        <a:pt x="0" y="26118"/>
                        <a:pt x="0" y="36405"/>
                      </a:cubicBezTo>
                      <a:lnTo>
                        <a:pt x="0" y="56178"/>
                      </a:lnTo>
                      <a:cubicBezTo>
                        <a:pt x="0" y="79724"/>
                        <a:pt x="14345" y="99955"/>
                        <a:pt x="34747" y="108585"/>
                      </a:cubicBezTo>
                      <a:cubicBezTo>
                        <a:pt x="34747" y="108585"/>
                        <a:pt x="56407" y="59607"/>
                        <a:pt x="113786" y="56178"/>
                      </a:cubicBezTo>
                      <a:lnTo>
                        <a:pt x="113786" y="36405"/>
                      </a:lnTo>
                      <a:cubicBezTo>
                        <a:pt x="113786" y="22860"/>
                        <a:pt x="109042" y="10458"/>
                        <a:pt x="101156" y="686"/>
                      </a:cubicBezTo>
                      <a:cubicBezTo>
                        <a:pt x="94298" y="229"/>
                        <a:pt x="87383" y="0"/>
                        <a:pt x="80410" y="0"/>
                      </a:cubicBezTo>
                      <a:cubicBezTo>
                        <a:pt x="55321" y="0"/>
                        <a:pt x="30918" y="2858"/>
                        <a:pt x="7487" y="8230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>
                <a:xfrm>
                  <a:off x="7006285" y="1222724"/>
                  <a:ext cx="203871" cy="315810"/>
                </a:xfrm>
                <a:custGeom>
                  <a:avLst/>
                  <a:gdLst>
                    <a:gd name="connsiteX0" fmla="*/ 0 w 203871"/>
                    <a:gd name="connsiteY0" fmla="*/ 297637 h 315810"/>
                    <a:gd name="connsiteX1" fmla="*/ 514 w 203871"/>
                    <a:gd name="connsiteY1" fmla="*/ 315811 h 315810"/>
                    <a:gd name="connsiteX2" fmla="*/ 115100 w 203871"/>
                    <a:gd name="connsiteY2" fmla="*/ 263119 h 315810"/>
                    <a:gd name="connsiteX3" fmla="*/ 167449 w 203871"/>
                    <a:gd name="connsiteY3" fmla="*/ 199796 h 315810"/>
                    <a:gd name="connsiteX4" fmla="*/ 201111 w 203871"/>
                    <a:gd name="connsiteY4" fmla="*/ 63494 h 315810"/>
                    <a:gd name="connsiteX5" fmla="*/ 194596 w 203871"/>
                    <a:gd name="connsiteY5" fmla="*/ 0 h 315810"/>
                    <a:gd name="connsiteX6" fmla="*/ 0 w 203871"/>
                    <a:gd name="connsiteY6" fmla="*/ 297637 h 315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871" h="315810">
                      <a:moveTo>
                        <a:pt x="0" y="297637"/>
                      </a:moveTo>
                      <a:cubicBezTo>
                        <a:pt x="0" y="303752"/>
                        <a:pt x="171" y="309753"/>
                        <a:pt x="514" y="315811"/>
                      </a:cubicBezTo>
                      <a:lnTo>
                        <a:pt x="115100" y="263119"/>
                      </a:lnTo>
                      <a:cubicBezTo>
                        <a:pt x="141275" y="251060"/>
                        <a:pt x="160534" y="227743"/>
                        <a:pt x="167449" y="199796"/>
                      </a:cubicBezTo>
                      <a:lnTo>
                        <a:pt x="201111" y="63494"/>
                      </a:lnTo>
                      <a:cubicBezTo>
                        <a:pt x="206426" y="42005"/>
                        <a:pt x="203968" y="19602"/>
                        <a:pt x="194596" y="0"/>
                      </a:cubicBezTo>
                      <a:cubicBezTo>
                        <a:pt x="80010" y="50178"/>
                        <a:pt x="0" y="164535"/>
                        <a:pt x="0" y="297637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wrap="none"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1" name="组合 10"/>
          <p:cNvGrpSpPr/>
          <p:nvPr/>
        </p:nvGrpSpPr>
        <p:grpSpPr>
          <a:xfrm>
            <a:off x="7030485" y="1472720"/>
            <a:ext cx="3282150" cy="4356100"/>
            <a:chOff x="4454925" y="1839115"/>
            <a:chExt cx="3282150" cy="4356100"/>
          </a:xfrm>
        </p:grpSpPr>
        <p:sp>
          <p:nvSpPr>
            <p:cNvPr id="5" name="矩形: 圆角 4"/>
            <p:cNvSpPr/>
            <p:nvPr/>
          </p:nvSpPr>
          <p:spPr>
            <a:xfrm>
              <a:off x="4454925" y="1839115"/>
              <a:ext cx="3282150" cy="4356100"/>
            </a:xfrm>
            <a:prstGeom prst="roundRect">
              <a:avLst>
                <a:gd name="adj" fmla="val 5115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ln>
              <a:noFill/>
            </a:ln>
            <a:effectLst>
              <a:reflection blurRad="5080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4513316" y="2149059"/>
              <a:ext cx="3165370" cy="3967908"/>
            </a:xfrm>
            <a:prstGeom prst="roundRect">
              <a:avLst>
                <a:gd name="adj" fmla="val 51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435365" y="3001165"/>
              <a:ext cx="148272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accent1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cs typeface="OPPOSans H" panose="00020600040101010101" pitchFamily="18" charset="-122"/>
                  <a:sym typeface="+mn-ea"/>
                </a:rPr>
                <a:t>性能卓越</a:t>
              </a:r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40675" y="3490115"/>
              <a:ext cx="2841625" cy="175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dirty="0">
                  <a:latin typeface="+mn-ea"/>
                  <a:cs typeface="阿里巴巴普惠体 B" panose="00020600040101010101" pitchFamily="18" charset="-122"/>
                </a:rPr>
                <a:t>·随插即用，超强超载能力</a:t>
              </a:r>
              <a:endParaRPr lang="en-US" altLang="zh-CN" dirty="0">
                <a:latin typeface="+mn-ea"/>
                <a:cs typeface="阿里巴巴普惠体 B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dirty="0">
                  <a:latin typeface="+mn-ea"/>
                  <a:cs typeface="阿里巴巴普惠体 B" panose="00020600040101010101" pitchFamily="18" charset="-122"/>
                </a:rPr>
                <a:t>·自我调整并联技术</a:t>
              </a:r>
              <a:endParaRPr lang="en-US" altLang="zh-CN" dirty="0">
                <a:latin typeface="+mn-ea"/>
                <a:cs typeface="阿里巴巴普惠体 B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dirty="0">
                  <a:latin typeface="+mn-ea"/>
                  <a:cs typeface="阿里巴巴普惠体 B" panose="00020600040101010101" pitchFamily="18" charset="-122"/>
                </a:rPr>
                <a:t>·双DSP 数字化智慧控制技术</a:t>
              </a:r>
              <a:endParaRPr lang="en-US" altLang="zh-CN" dirty="0">
                <a:latin typeface="+mn-ea"/>
                <a:cs typeface="阿里巴巴普惠体 B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dirty="0">
                  <a:latin typeface="+mn-ea"/>
                  <a:cs typeface="阿里巴巴普惠体 B" panose="00020600040101010101" pitchFamily="18" charset="-122"/>
                </a:rPr>
                <a:t>·绿色电源，双向保护</a:t>
              </a:r>
              <a:endParaRPr lang="en-US" altLang="zh-CN" dirty="0">
                <a:latin typeface="+mn-ea"/>
                <a:cs typeface="阿里巴巴普惠体 B" panose="00020600040101010101" pitchFamily="18" charset="-122"/>
              </a:endParaRPr>
            </a:p>
          </p:txBody>
        </p:sp>
        <p:grpSp>
          <p:nvGrpSpPr>
            <p:cNvPr id="80" name="图形 3"/>
            <p:cNvGrpSpPr/>
            <p:nvPr/>
          </p:nvGrpSpPr>
          <p:grpSpPr>
            <a:xfrm>
              <a:off x="5703818" y="2298059"/>
              <a:ext cx="649990" cy="628660"/>
              <a:chOff x="4436843" y="4550222"/>
              <a:chExt cx="696178" cy="671794"/>
            </a:xfrm>
          </p:grpSpPr>
          <p:grpSp>
            <p:nvGrpSpPr>
              <p:cNvPr id="81" name="图形 3"/>
              <p:cNvGrpSpPr/>
              <p:nvPr/>
            </p:nvGrpSpPr>
            <p:grpSpPr>
              <a:xfrm>
                <a:off x="4531944" y="4550222"/>
                <a:ext cx="546066" cy="314093"/>
                <a:chOff x="4531944" y="4550222"/>
                <a:chExt cx="546066" cy="314093"/>
              </a:xfrm>
              <a:solidFill>
                <a:srgbClr val="A6C498"/>
              </a:solidFill>
            </p:grpSpPr>
            <p:sp>
              <p:nvSpPr>
                <p:cNvPr id="98" name="任意多边形: 形状 97"/>
                <p:cNvSpPr/>
                <p:nvPr/>
              </p:nvSpPr>
              <p:spPr>
                <a:xfrm>
                  <a:off x="4808663" y="4597371"/>
                  <a:ext cx="269347" cy="266944"/>
                </a:xfrm>
                <a:custGeom>
                  <a:avLst/>
                  <a:gdLst>
                    <a:gd name="connsiteX0" fmla="*/ 266466 w 269347"/>
                    <a:gd name="connsiteY0" fmla="*/ 2861 h 266944"/>
                    <a:gd name="connsiteX1" fmla="*/ 5233 w 269347"/>
                    <a:gd name="connsiteY1" fmla="*/ 261751 h 266944"/>
                    <a:gd name="connsiteX2" fmla="*/ 266466 w 269347"/>
                    <a:gd name="connsiteY2" fmla="*/ 2861 h 266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9347" h="266944">
                      <a:moveTo>
                        <a:pt x="266466" y="2861"/>
                      </a:moveTo>
                      <a:cubicBezTo>
                        <a:pt x="266466" y="2861"/>
                        <a:pt x="-43687" y="-46174"/>
                        <a:pt x="5233" y="261751"/>
                      </a:cubicBezTo>
                      <a:cubicBezTo>
                        <a:pt x="315901" y="310271"/>
                        <a:pt x="266466" y="2861"/>
                        <a:pt x="266466" y="2861"/>
                      </a:cubicBezTo>
                      <a:close/>
                    </a:path>
                  </a:pathLst>
                </a:custGeom>
                <a:solidFill>
                  <a:srgbClr val="A7D3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>
                <a:xfrm>
                  <a:off x="4531944" y="4550222"/>
                  <a:ext cx="269354" cy="266944"/>
                </a:xfrm>
                <a:custGeom>
                  <a:avLst/>
                  <a:gdLst>
                    <a:gd name="connsiteX0" fmla="*/ 2889 w 269354"/>
                    <a:gd name="connsiteY0" fmla="*/ 2861 h 266944"/>
                    <a:gd name="connsiteX1" fmla="*/ 264122 w 269354"/>
                    <a:gd name="connsiteY1" fmla="*/ 261751 h 266944"/>
                    <a:gd name="connsiteX2" fmla="*/ 2889 w 269354"/>
                    <a:gd name="connsiteY2" fmla="*/ 2861 h 266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9354" h="266944">
                      <a:moveTo>
                        <a:pt x="2889" y="2861"/>
                      </a:moveTo>
                      <a:cubicBezTo>
                        <a:pt x="2889" y="2861"/>
                        <a:pt x="313042" y="-46174"/>
                        <a:pt x="264122" y="261751"/>
                      </a:cubicBezTo>
                      <a:cubicBezTo>
                        <a:pt x="-46603" y="310271"/>
                        <a:pt x="2889" y="2861"/>
                        <a:pt x="2889" y="2861"/>
                      </a:cubicBezTo>
                      <a:close/>
                    </a:path>
                  </a:pathLst>
                </a:custGeom>
                <a:solidFill>
                  <a:srgbClr val="A7D3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2" name="图形 3"/>
              <p:cNvGrpSpPr/>
              <p:nvPr/>
            </p:nvGrpSpPr>
            <p:grpSpPr>
              <a:xfrm>
                <a:off x="4436843" y="4566718"/>
                <a:ext cx="696178" cy="655298"/>
                <a:chOff x="4436843" y="4566718"/>
                <a:chExt cx="696178" cy="655298"/>
              </a:xfrm>
              <a:noFill/>
            </p:grpSpPr>
            <p:grpSp>
              <p:nvGrpSpPr>
                <p:cNvPr id="83" name="图形 3"/>
                <p:cNvGrpSpPr/>
                <p:nvPr/>
              </p:nvGrpSpPr>
              <p:grpSpPr>
                <a:xfrm>
                  <a:off x="4505035" y="4566718"/>
                  <a:ext cx="559781" cy="428419"/>
                  <a:chOff x="4505035" y="4566718"/>
                  <a:chExt cx="559781" cy="428419"/>
                </a:xfrm>
                <a:noFill/>
              </p:grpSpPr>
              <p:grpSp>
                <p:nvGrpSpPr>
                  <p:cNvPr id="91" name="图形 3"/>
                  <p:cNvGrpSpPr/>
                  <p:nvPr/>
                </p:nvGrpSpPr>
                <p:grpSpPr>
                  <a:xfrm>
                    <a:off x="4784918" y="4566718"/>
                    <a:ext cx="279897" cy="279890"/>
                    <a:chOff x="4784918" y="4566718"/>
                    <a:chExt cx="279897" cy="279890"/>
                  </a:xfrm>
                  <a:noFill/>
                </p:grpSpPr>
                <p:sp>
                  <p:nvSpPr>
                    <p:cNvPr id="96" name="任意多边形: 形状 95"/>
                    <p:cNvSpPr/>
                    <p:nvPr/>
                  </p:nvSpPr>
                  <p:spPr>
                    <a:xfrm>
                      <a:off x="4784918" y="4566718"/>
                      <a:ext cx="279897" cy="279890"/>
                    </a:xfrm>
                    <a:custGeom>
                      <a:avLst/>
                      <a:gdLst>
                        <a:gd name="connsiteX0" fmla="*/ 276895 w 279897"/>
                        <a:gd name="connsiteY0" fmla="*/ 2995 h 279890"/>
                        <a:gd name="connsiteX1" fmla="*/ 5433 w 279897"/>
                        <a:gd name="connsiteY1" fmla="*/ 274457 h 279890"/>
                        <a:gd name="connsiteX2" fmla="*/ 276895 w 279897"/>
                        <a:gd name="connsiteY2" fmla="*/ 2995 h 279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9897" h="279890">
                          <a:moveTo>
                            <a:pt x="276895" y="2995"/>
                          </a:moveTo>
                          <a:cubicBezTo>
                            <a:pt x="276895" y="2995"/>
                            <a:pt x="-45374" y="-48383"/>
                            <a:pt x="5433" y="274457"/>
                          </a:cubicBezTo>
                          <a:cubicBezTo>
                            <a:pt x="328330" y="325264"/>
                            <a:pt x="276895" y="2995"/>
                            <a:pt x="276895" y="2995"/>
                          </a:cubicBezTo>
                          <a:close/>
                        </a:path>
                      </a:pathLst>
                    </a:custGeom>
                    <a:noFill/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" name="任意多边形: 形状 96"/>
                    <p:cNvSpPr/>
                    <p:nvPr/>
                  </p:nvSpPr>
                  <p:spPr>
                    <a:xfrm>
                      <a:off x="4790408" y="4653895"/>
                      <a:ext cx="187223" cy="187223"/>
                    </a:xfrm>
                    <a:custGeom>
                      <a:avLst/>
                      <a:gdLst>
                        <a:gd name="connsiteX0" fmla="*/ 187223 w 187223"/>
                        <a:gd name="connsiteY0" fmla="*/ 0 h 187223"/>
                        <a:gd name="connsiteX1" fmla="*/ 0 w 187223"/>
                        <a:gd name="connsiteY1" fmla="*/ 187224 h 18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7223" h="187223">
                          <a:moveTo>
                            <a:pt x="187223" y="0"/>
                          </a:moveTo>
                          <a:lnTo>
                            <a:pt x="0" y="187224"/>
                          </a:lnTo>
                        </a:path>
                      </a:pathLst>
                    </a:custGeom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2" name="图形 3"/>
                  <p:cNvGrpSpPr/>
                  <p:nvPr/>
                </p:nvGrpSpPr>
                <p:grpSpPr>
                  <a:xfrm>
                    <a:off x="4505035" y="4566718"/>
                    <a:ext cx="279890" cy="279890"/>
                    <a:chOff x="4505035" y="4566718"/>
                    <a:chExt cx="279890" cy="279890"/>
                  </a:xfrm>
                  <a:noFill/>
                </p:grpSpPr>
                <p:sp>
                  <p:nvSpPr>
                    <p:cNvPr id="94" name="任意多边形: 形状 93"/>
                    <p:cNvSpPr/>
                    <p:nvPr/>
                  </p:nvSpPr>
                  <p:spPr>
                    <a:xfrm>
                      <a:off x="4505035" y="4566718"/>
                      <a:ext cx="279890" cy="279890"/>
                    </a:xfrm>
                    <a:custGeom>
                      <a:avLst/>
                      <a:gdLst>
                        <a:gd name="connsiteX0" fmla="*/ 2995 w 279890"/>
                        <a:gd name="connsiteY0" fmla="*/ 2995 h 279890"/>
                        <a:gd name="connsiteX1" fmla="*/ 274458 w 279890"/>
                        <a:gd name="connsiteY1" fmla="*/ 274457 h 279890"/>
                        <a:gd name="connsiteX2" fmla="*/ 2995 w 279890"/>
                        <a:gd name="connsiteY2" fmla="*/ 2995 h 279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9890" h="279890">
                          <a:moveTo>
                            <a:pt x="2995" y="2995"/>
                          </a:moveTo>
                          <a:cubicBezTo>
                            <a:pt x="2995" y="2995"/>
                            <a:pt x="325264" y="-48383"/>
                            <a:pt x="274458" y="274457"/>
                          </a:cubicBezTo>
                          <a:cubicBezTo>
                            <a:pt x="-48383" y="325264"/>
                            <a:pt x="2995" y="2995"/>
                            <a:pt x="2995" y="2995"/>
                          </a:cubicBezTo>
                          <a:close/>
                        </a:path>
                      </a:pathLst>
                    </a:custGeom>
                    <a:noFill/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5" name="任意多边形: 形状 94"/>
                    <p:cNvSpPr/>
                    <p:nvPr/>
                  </p:nvSpPr>
                  <p:spPr>
                    <a:xfrm>
                      <a:off x="4603184" y="4664811"/>
                      <a:ext cx="176307" cy="176307"/>
                    </a:xfrm>
                    <a:custGeom>
                      <a:avLst/>
                      <a:gdLst>
                        <a:gd name="connsiteX0" fmla="*/ 0 w 176307"/>
                        <a:gd name="connsiteY0" fmla="*/ 0 h 176307"/>
                        <a:gd name="connsiteX1" fmla="*/ 176308 w 176307"/>
                        <a:gd name="connsiteY1" fmla="*/ 176308 h 176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6307" h="176307">
                          <a:moveTo>
                            <a:pt x="0" y="0"/>
                          </a:moveTo>
                          <a:lnTo>
                            <a:pt x="176308" y="176308"/>
                          </a:lnTo>
                        </a:path>
                      </a:pathLst>
                    </a:custGeom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4761547" y="4835404"/>
                    <a:ext cx="43548" cy="159733"/>
                  </a:xfrm>
                  <a:custGeom>
                    <a:avLst/>
                    <a:gdLst>
                      <a:gd name="connsiteX0" fmla="*/ 43548 w 43548"/>
                      <a:gd name="connsiteY0" fmla="*/ 142875 h 159733"/>
                      <a:gd name="connsiteX1" fmla="*/ 30804 w 43548"/>
                      <a:gd name="connsiteY1" fmla="*/ 0 h 159733"/>
                      <a:gd name="connsiteX2" fmla="*/ 16002 w 43548"/>
                      <a:gd name="connsiteY2" fmla="*/ 0 h 159733"/>
                      <a:gd name="connsiteX3" fmla="*/ 0 w 43548"/>
                      <a:gd name="connsiteY3" fmla="*/ 159734 h 159733"/>
                      <a:gd name="connsiteX4" fmla="*/ 43548 w 43548"/>
                      <a:gd name="connsiteY4" fmla="*/ 142875 h 159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548" h="159733">
                        <a:moveTo>
                          <a:pt x="43548" y="142875"/>
                        </a:moveTo>
                        <a:cubicBezTo>
                          <a:pt x="38291" y="112871"/>
                          <a:pt x="32918" y="67037"/>
                          <a:pt x="30804" y="0"/>
                        </a:cubicBezTo>
                        <a:lnTo>
                          <a:pt x="16002" y="0"/>
                        </a:lnTo>
                        <a:cubicBezTo>
                          <a:pt x="13487" y="81153"/>
                          <a:pt x="6115" y="131216"/>
                          <a:pt x="0" y="159734"/>
                        </a:cubicBezTo>
                        <a:cubicBezTo>
                          <a:pt x="0" y="159734"/>
                          <a:pt x="26232" y="151790"/>
                          <a:pt x="43548" y="142875"/>
                        </a:cubicBezTo>
                        <a:close/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7" name="图形 3"/>
                <p:cNvGrpSpPr/>
                <p:nvPr/>
              </p:nvGrpSpPr>
              <p:grpSpPr>
                <a:xfrm>
                  <a:off x="4436843" y="4898407"/>
                  <a:ext cx="696178" cy="323609"/>
                  <a:chOff x="4436843" y="4898407"/>
                  <a:chExt cx="696178" cy="323609"/>
                </a:xfrm>
                <a:noFill/>
              </p:grpSpPr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4436843" y="4898407"/>
                    <a:ext cx="696178" cy="323609"/>
                  </a:xfrm>
                  <a:custGeom>
                    <a:avLst/>
                    <a:gdLst>
                      <a:gd name="connsiteX0" fmla="*/ 201831 w 696178"/>
                      <a:gd name="connsiteY0" fmla="*/ 143194 h 323609"/>
                      <a:gd name="connsiteX1" fmla="*/ 99190 w 696178"/>
                      <a:gd name="connsiteY1" fmla="*/ 81129 h 323609"/>
                      <a:gd name="connsiteX2" fmla="*/ 5750 w 696178"/>
                      <a:gd name="connsiteY2" fmla="*/ 103303 h 323609"/>
                      <a:gd name="connsiteX3" fmla="*/ 5750 w 696178"/>
                      <a:gd name="connsiteY3" fmla="*/ 103303 h 323609"/>
                      <a:gd name="connsiteX4" fmla="*/ 18437 w 696178"/>
                      <a:gd name="connsiteY4" fmla="*/ 156625 h 323609"/>
                      <a:gd name="connsiteX5" fmla="*/ 104848 w 696178"/>
                      <a:gd name="connsiteY5" fmla="*/ 210060 h 323609"/>
                      <a:gd name="connsiteX6" fmla="*/ 219376 w 696178"/>
                      <a:gd name="connsiteY6" fmla="*/ 280583 h 323609"/>
                      <a:gd name="connsiteX7" fmla="*/ 513470 w 696178"/>
                      <a:gd name="connsiteY7" fmla="*/ 293442 h 323609"/>
                      <a:gd name="connsiteX8" fmla="*/ 696179 w 696178"/>
                      <a:gd name="connsiteY8" fmla="*/ 262009 h 323609"/>
                      <a:gd name="connsiteX9" fmla="*/ 696179 w 696178"/>
                      <a:gd name="connsiteY9" fmla="*/ 58212 h 323609"/>
                      <a:gd name="connsiteX10" fmla="*/ 618626 w 696178"/>
                      <a:gd name="connsiteY10" fmla="*/ 15235 h 323609"/>
                      <a:gd name="connsiteX11" fmla="*/ 421459 w 696178"/>
                      <a:gd name="connsiteY11" fmla="*/ 49068 h 323609"/>
                      <a:gd name="connsiteX12" fmla="*/ 294700 w 696178"/>
                      <a:gd name="connsiteY12" fmla="*/ 104104 h 323609"/>
                      <a:gd name="connsiteX13" fmla="*/ 237264 w 696178"/>
                      <a:gd name="connsiteY13" fmla="*/ 114733 h 323609"/>
                      <a:gd name="connsiteX14" fmla="*/ 194459 w 696178"/>
                      <a:gd name="connsiteY14" fmla="*/ 162340 h 323609"/>
                      <a:gd name="connsiteX15" fmla="*/ 211433 w 696178"/>
                      <a:gd name="connsiteY15" fmla="*/ 207488 h 323609"/>
                      <a:gd name="connsiteX16" fmla="*/ 278755 w 696178"/>
                      <a:gd name="connsiteY16" fmla="*/ 212974 h 323609"/>
                      <a:gd name="connsiteX17" fmla="*/ 427974 w 696178"/>
                      <a:gd name="connsiteY17" fmla="*/ 173483 h 323609"/>
                      <a:gd name="connsiteX18" fmla="*/ 429860 w 696178"/>
                      <a:gd name="connsiteY18" fmla="*/ 172741 h 32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6178" h="323609">
                        <a:moveTo>
                          <a:pt x="201831" y="143194"/>
                        </a:moveTo>
                        <a:lnTo>
                          <a:pt x="99190" y="81129"/>
                        </a:lnTo>
                        <a:cubicBezTo>
                          <a:pt x="67243" y="61470"/>
                          <a:pt x="25409" y="71414"/>
                          <a:pt x="5750" y="103303"/>
                        </a:cubicBezTo>
                        <a:lnTo>
                          <a:pt x="5750" y="103303"/>
                        </a:lnTo>
                        <a:cubicBezTo>
                          <a:pt x="-5452" y="121534"/>
                          <a:pt x="206" y="145366"/>
                          <a:pt x="18437" y="156625"/>
                        </a:cubicBezTo>
                        <a:lnTo>
                          <a:pt x="104848" y="210060"/>
                        </a:lnTo>
                        <a:lnTo>
                          <a:pt x="219376" y="280583"/>
                        </a:lnTo>
                        <a:cubicBezTo>
                          <a:pt x="307159" y="334647"/>
                          <a:pt x="427574" y="336418"/>
                          <a:pt x="513470" y="293442"/>
                        </a:cubicBezTo>
                        <a:cubicBezTo>
                          <a:pt x="513470" y="293442"/>
                          <a:pt x="594281" y="248293"/>
                          <a:pt x="696179" y="262009"/>
                        </a:cubicBezTo>
                        <a:lnTo>
                          <a:pt x="696179" y="58212"/>
                        </a:lnTo>
                        <a:lnTo>
                          <a:pt x="618626" y="15235"/>
                        </a:lnTo>
                        <a:cubicBezTo>
                          <a:pt x="532044" y="-33114"/>
                          <a:pt x="421459" y="49068"/>
                          <a:pt x="421459" y="49068"/>
                        </a:cubicBezTo>
                        <a:cubicBezTo>
                          <a:pt x="379339" y="76843"/>
                          <a:pt x="343735" y="94731"/>
                          <a:pt x="294700" y="104104"/>
                        </a:cubicBezTo>
                        <a:cubicBezTo>
                          <a:pt x="276469" y="107590"/>
                          <a:pt x="253952" y="107304"/>
                          <a:pt x="237264" y="114733"/>
                        </a:cubicBezTo>
                        <a:cubicBezTo>
                          <a:pt x="216519" y="123935"/>
                          <a:pt x="199717" y="139651"/>
                          <a:pt x="194459" y="162340"/>
                        </a:cubicBezTo>
                        <a:cubicBezTo>
                          <a:pt x="190801" y="178284"/>
                          <a:pt x="197717" y="198230"/>
                          <a:pt x="211433" y="207488"/>
                        </a:cubicBezTo>
                        <a:cubicBezTo>
                          <a:pt x="230063" y="220061"/>
                          <a:pt x="258067" y="215660"/>
                          <a:pt x="278755" y="212974"/>
                        </a:cubicBezTo>
                        <a:cubicBezTo>
                          <a:pt x="329905" y="206402"/>
                          <a:pt x="380139" y="192515"/>
                          <a:pt x="427974" y="173483"/>
                        </a:cubicBezTo>
                        <a:cubicBezTo>
                          <a:pt x="428603" y="173255"/>
                          <a:pt x="429231" y="172969"/>
                          <a:pt x="429860" y="172741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4481569" y="4936946"/>
                    <a:ext cx="197110" cy="74250"/>
                  </a:xfrm>
                  <a:custGeom>
                    <a:avLst/>
                    <a:gdLst>
                      <a:gd name="connsiteX0" fmla="*/ 197110 w 197110"/>
                      <a:gd name="connsiteY0" fmla="*/ 74251 h 74250"/>
                      <a:gd name="connsiteX1" fmla="*/ 85668 w 197110"/>
                      <a:gd name="connsiteY1" fmla="*/ 8929 h 74250"/>
                      <a:gd name="connsiteX2" fmla="*/ 3029 w 197110"/>
                      <a:gd name="connsiteY2" fmla="*/ 28531 h 74250"/>
                      <a:gd name="connsiteX3" fmla="*/ 0 w 197110"/>
                      <a:gd name="connsiteY3" fmla="*/ 35103 h 74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110" h="74250">
                        <a:moveTo>
                          <a:pt x="197110" y="74251"/>
                        </a:moveTo>
                        <a:lnTo>
                          <a:pt x="85668" y="8929"/>
                        </a:lnTo>
                        <a:cubicBezTo>
                          <a:pt x="57436" y="-8445"/>
                          <a:pt x="20460" y="299"/>
                          <a:pt x="3029" y="28531"/>
                        </a:cubicBezTo>
                        <a:lnTo>
                          <a:pt x="0" y="35103"/>
                        </a:ln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4538491" y="4915976"/>
                    <a:ext cx="204654" cy="84191"/>
                  </a:xfrm>
                  <a:custGeom>
                    <a:avLst/>
                    <a:gdLst>
                      <a:gd name="connsiteX0" fmla="*/ 204654 w 204654"/>
                      <a:gd name="connsiteY0" fmla="*/ 84191 h 84191"/>
                      <a:gd name="connsiteX1" fmla="*/ 77153 w 204654"/>
                      <a:gd name="connsiteY1" fmla="*/ 8925 h 84191"/>
                      <a:gd name="connsiteX2" fmla="*/ 0 w 204654"/>
                      <a:gd name="connsiteY2" fmla="*/ 21041 h 84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4654" h="84191">
                        <a:moveTo>
                          <a:pt x="204654" y="84191"/>
                        </a:moveTo>
                        <a:lnTo>
                          <a:pt x="77153" y="8925"/>
                        </a:lnTo>
                        <a:cubicBezTo>
                          <a:pt x="51606" y="-6791"/>
                          <a:pt x="18917" y="-1133"/>
                          <a:pt x="0" y="21041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>
            <a:alphaModFix amt="10000"/>
          </a:blip>
          <a:srcRect t="36507" r="19788" b="40656"/>
          <a:stretch>
            <a:fillRect/>
          </a:stretch>
        </p:blipFill>
        <p:spPr>
          <a:xfrm>
            <a:off x="0" y="1524000"/>
            <a:ext cx="12192000" cy="2313940"/>
          </a:xfrm>
          <a:custGeom>
            <a:avLst/>
            <a:gdLst>
              <a:gd name="connsiteX0" fmla="*/ 0 w 12192000"/>
              <a:gd name="connsiteY0" fmla="*/ 0 h 2314125"/>
              <a:gd name="connsiteX1" fmla="*/ 12192000 w 12192000"/>
              <a:gd name="connsiteY1" fmla="*/ 0 h 2314125"/>
              <a:gd name="connsiteX2" fmla="*/ 12192000 w 12192000"/>
              <a:gd name="connsiteY2" fmla="*/ 2314125 h 2314125"/>
              <a:gd name="connsiteX3" fmla="*/ 0 w 12192000"/>
              <a:gd name="connsiteY3" fmla="*/ 2314125 h 2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14125">
                <a:moveTo>
                  <a:pt x="0" y="0"/>
                </a:moveTo>
                <a:lnTo>
                  <a:pt x="12192000" y="0"/>
                </a:lnTo>
                <a:lnTo>
                  <a:pt x="12192000" y="2314125"/>
                </a:lnTo>
                <a:lnTo>
                  <a:pt x="0" y="2314125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>
            <a:picLocks noChangeAspect="1"/>
          </p:cNvPicPr>
          <p:nvPr/>
        </p:nvPicPr>
        <p:blipFill>
          <a:blip r:embed="rId1">
            <a:alphaModFix amt="10000"/>
          </a:blip>
          <a:srcRect t="36507" r="19788" b="40656"/>
          <a:stretch>
            <a:fillRect/>
          </a:stretch>
        </p:blipFill>
        <p:spPr>
          <a:xfrm>
            <a:off x="0" y="4577380"/>
            <a:ext cx="12192000" cy="2314125"/>
          </a:xfrm>
          <a:custGeom>
            <a:avLst/>
            <a:gdLst>
              <a:gd name="connsiteX0" fmla="*/ 0 w 12192000"/>
              <a:gd name="connsiteY0" fmla="*/ 0 h 2314125"/>
              <a:gd name="connsiteX1" fmla="*/ 12192000 w 12192000"/>
              <a:gd name="connsiteY1" fmla="*/ 0 h 2314125"/>
              <a:gd name="connsiteX2" fmla="*/ 12192000 w 12192000"/>
              <a:gd name="connsiteY2" fmla="*/ 2314125 h 2314125"/>
              <a:gd name="connsiteX3" fmla="*/ 0 w 12192000"/>
              <a:gd name="connsiteY3" fmla="*/ 2314125 h 2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14125">
                <a:moveTo>
                  <a:pt x="0" y="0"/>
                </a:moveTo>
                <a:lnTo>
                  <a:pt x="12192000" y="0"/>
                </a:lnTo>
                <a:lnTo>
                  <a:pt x="12192000" y="2314125"/>
                </a:lnTo>
                <a:lnTo>
                  <a:pt x="0" y="2314125"/>
                </a:lnTo>
                <a:close/>
              </a:path>
            </a:pathLst>
          </a:custGeom>
        </p:spPr>
      </p:pic>
      <p:sp>
        <p:nvSpPr>
          <p:cNvPr id="100" name="矩形 99"/>
          <p:cNvSpPr/>
          <p:nvPr/>
        </p:nvSpPr>
        <p:spPr>
          <a:xfrm>
            <a:off x="0" y="4577379"/>
            <a:ext cx="12192000" cy="2314125"/>
          </a:xfrm>
          <a:prstGeom prst="rect">
            <a:avLst/>
          </a:prstGeom>
          <a:gradFill flip="none" rotWithShape="1">
            <a:gsLst>
              <a:gs pos="0">
                <a:srgbClr val="296247"/>
              </a:gs>
              <a:gs pos="100000">
                <a:srgbClr val="56916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17211" y="401866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产品优势</a:t>
            </a:r>
            <a:endParaRPr lang="zh-CN" altLang="en-US" sz="32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354377" y="373073"/>
            <a:ext cx="495436" cy="533402"/>
            <a:chOff x="3196162" y="2972283"/>
            <a:chExt cx="1038812" cy="1118416"/>
          </a:xfrm>
          <a:solidFill>
            <a:schemeClr val="accent1"/>
          </a:solidFill>
        </p:grpSpPr>
        <p:sp>
          <p:nvSpPr>
            <p:cNvPr id="85" name="Freeform 111"/>
            <p:cNvSpPr>
              <a:spLocks noEditPoints="1"/>
            </p:cNvSpPr>
            <p:nvPr/>
          </p:nvSpPr>
          <p:spPr bwMode="auto">
            <a:xfrm>
              <a:off x="3196162" y="2972283"/>
              <a:ext cx="545277" cy="863687"/>
            </a:xfrm>
            <a:custGeom>
              <a:avLst/>
              <a:gdLst>
                <a:gd name="T0" fmla="*/ 65 w 67"/>
                <a:gd name="T1" fmla="*/ 7 h 106"/>
                <a:gd name="T2" fmla="*/ 66 w 67"/>
                <a:gd name="T3" fmla="*/ 3 h 106"/>
                <a:gd name="T4" fmla="*/ 63 w 67"/>
                <a:gd name="T5" fmla="*/ 0 h 106"/>
                <a:gd name="T6" fmla="*/ 58 w 67"/>
                <a:gd name="T7" fmla="*/ 0 h 106"/>
                <a:gd name="T8" fmla="*/ 6 w 67"/>
                <a:gd name="T9" fmla="*/ 28 h 106"/>
                <a:gd name="T10" fmla="*/ 18 w 67"/>
                <a:gd name="T11" fmla="*/ 74 h 106"/>
                <a:gd name="T12" fmla="*/ 16 w 67"/>
                <a:gd name="T13" fmla="*/ 106 h 106"/>
                <a:gd name="T14" fmla="*/ 16 w 67"/>
                <a:gd name="T15" fmla="*/ 106 h 106"/>
                <a:gd name="T16" fmla="*/ 24 w 67"/>
                <a:gd name="T17" fmla="*/ 98 h 106"/>
                <a:gd name="T18" fmla="*/ 27 w 67"/>
                <a:gd name="T19" fmla="*/ 64 h 106"/>
                <a:gd name="T20" fmla="*/ 51 w 67"/>
                <a:gd name="T21" fmla="*/ 15 h 106"/>
                <a:gd name="T22" fmla="*/ 50 w 67"/>
                <a:gd name="T23" fmla="*/ 33 h 106"/>
                <a:gd name="T24" fmla="*/ 50 w 67"/>
                <a:gd name="T25" fmla="*/ 39 h 106"/>
                <a:gd name="T26" fmla="*/ 58 w 67"/>
                <a:gd name="T27" fmla="*/ 36 h 106"/>
                <a:gd name="T28" fmla="*/ 58 w 67"/>
                <a:gd name="T29" fmla="*/ 33 h 106"/>
                <a:gd name="T30" fmla="*/ 65 w 67"/>
                <a:gd name="T31" fmla="*/ 7 h 106"/>
                <a:gd name="T32" fmla="*/ 19 w 67"/>
                <a:gd name="T33" fmla="*/ 63 h 106"/>
                <a:gd name="T34" fmla="*/ 13 w 67"/>
                <a:gd name="T35" fmla="*/ 31 h 106"/>
                <a:gd name="T36" fmla="*/ 46 w 67"/>
                <a:gd name="T37" fmla="*/ 9 h 106"/>
                <a:gd name="T38" fmla="*/ 19 w 67"/>
                <a:gd name="T39" fmla="*/ 6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106">
                  <a:moveTo>
                    <a:pt x="65" y="7"/>
                  </a:moveTo>
                  <a:cubicBezTo>
                    <a:pt x="66" y="7"/>
                    <a:pt x="67" y="5"/>
                    <a:pt x="66" y="3"/>
                  </a:cubicBezTo>
                  <a:cubicBezTo>
                    <a:pt x="66" y="2"/>
                    <a:pt x="64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39" y="0"/>
                    <a:pt x="14" y="10"/>
                    <a:pt x="6" y="28"/>
                  </a:cubicBezTo>
                  <a:cubicBezTo>
                    <a:pt x="1" y="38"/>
                    <a:pt x="0" y="53"/>
                    <a:pt x="18" y="74"/>
                  </a:cubicBezTo>
                  <a:cubicBezTo>
                    <a:pt x="17" y="84"/>
                    <a:pt x="16" y="94"/>
                    <a:pt x="16" y="106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9" y="103"/>
                    <a:pt x="21" y="100"/>
                    <a:pt x="24" y="98"/>
                  </a:cubicBezTo>
                  <a:cubicBezTo>
                    <a:pt x="23" y="85"/>
                    <a:pt x="24" y="74"/>
                    <a:pt x="27" y="64"/>
                  </a:cubicBezTo>
                  <a:cubicBezTo>
                    <a:pt x="31" y="42"/>
                    <a:pt x="39" y="26"/>
                    <a:pt x="51" y="15"/>
                  </a:cubicBezTo>
                  <a:cubicBezTo>
                    <a:pt x="50" y="21"/>
                    <a:pt x="50" y="27"/>
                    <a:pt x="50" y="33"/>
                  </a:cubicBezTo>
                  <a:cubicBezTo>
                    <a:pt x="50" y="35"/>
                    <a:pt x="50" y="37"/>
                    <a:pt x="50" y="39"/>
                  </a:cubicBezTo>
                  <a:cubicBezTo>
                    <a:pt x="53" y="38"/>
                    <a:pt x="55" y="37"/>
                    <a:pt x="58" y="36"/>
                  </a:cubicBezTo>
                  <a:cubicBezTo>
                    <a:pt x="58" y="35"/>
                    <a:pt x="58" y="34"/>
                    <a:pt x="58" y="33"/>
                  </a:cubicBezTo>
                  <a:cubicBezTo>
                    <a:pt x="58" y="22"/>
                    <a:pt x="58" y="12"/>
                    <a:pt x="65" y="7"/>
                  </a:cubicBezTo>
                  <a:close/>
                  <a:moveTo>
                    <a:pt x="19" y="63"/>
                  </a:moveTo>
                  <a:cubicBezTo>
                    <a:pt x="11" y="51"/>
                    <a:pt x="9" y="41"/>
                    <a:pt x="13" y="31"/>
                  </a:cubicBezTo>
                  <a:cubicBezTo>
                    <a:pt x="18" y="20"/>
                    <a:pt x="32" y="12"/>
                    <a:pt x="46" y="9"/>
                  </a:cubicBezTo>
                  <a:cubicBezTo>
                    <a:pt x="32" y="21"/>
                    <a:pt x="24" y="39"/>
                    <a:pt x="19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6" name="Freeform 112"/>
            <p:cNvSpPr>
              <a:spLocks noEditPoints="1"/>
            </p:cNvSpPr>
            <p:nvPr/>
          </p:nvSpPr>
          <p:spPr bwMode="auto">
            <a:xfrm>
              <a:off x="3204123" y="3290693"/>
              <a:ext cx="1030851" cy="800006"/>
            </a:xfrm>
            <a:custGeom>
              <a:avLst/>
              <a:gdLst>
                <a:gd name="T0" fmla="*/ 122 w 126"/>
                <a:gd name="T1" fmla="*/ 26 h 98"/>
                <a:gd name="T2" fmla="*/ 125 w 126"/>
                <a:gd name="T3" fmla="*/ 23 h 98"/>
                <a:gd name="T4" fmla="*/ 124 w 126"/>
                <a:gd name="T5" fmla="*/ 19 h 98"/>
                <a:gd name="T6" fmla="*/ 72 w 126"/>
                <a:gd name="T7" fmla="*/ 0 h 98"/>
                <a:gd name="T8" fmla="*/ 38 w 126"/>
                <a:gd name="T9" fmla="*/ 13 h 98"/>
                <a:gd name="T10" fmla="*/ 27 w 126"/>
                <a:gd name="T11" fmla="*/ 60 h 98"/>
                <a:gd name="T12" fmla="*/ 23 w 126"/>
                <a:gd name="T13" fmla="*/ 64 h 98"/>
                <a:gd name="T14" fmla="*/ 2 w 126"/>
                <a:gd name="T15" fmla="*/ 92 h 98"/>
                <a:gd name="T16" fmla="*/ 3 w 126"/>
                <a:gd name="T17" fmla="*/ 97 h 98"/>
                <a:gd name="T18" fmla="*/ 5 w 126"/>
                <a:gd name="T19" fmla="*/ 98 h 98"/>
                <a:gd name="T20" fmla="*/ 8 w 126"/>
                <a:gd name="T21" fmla="*/ 96 h 98"/>
                <a:gd name="T22" fmla="*/ 29 w 126"/>
                <a:gd name="T23" fmla="*/ 69 h 98"/>
                <a:gd name="T24" fmla="*/ 32 w 126"/>
                <a:gd name="T25" fmla="*/ 66 h 98"/>
                <a:gd name="T26" fmla="*/ 58 w 126"/>
                <a:gd name="T27" fmla="*/ 75 h 98"/>
                <a:gd name="T28" fmla="*/ 96 w 126"/>
                <a:gd name="T29" fmla="*/ 47 h 98"/>
                <a:gd name="T30" fmla="*/ 122 w 126"/>
                <a:gd name="T31" fmla="*/ 26 h 98"/>
                <a:gd name="T32" fmla="*/ 44 w 126"/>
                <a:gd name="T33" fmla="*/ 18 h 98"/>
                <a:gd name="T34" fmla="*/ 72 w 126"/>
                <a:gd name="T35" fmla="*/ 8 h 98"/>
                <a:gd name="T36" fmla="*/ 105 w 126"/>
                <a:gd name="T37" fmla="*/ 16 h 98"/>
                <a:gd name="T38" fmla="*/ 97 w 126"/>
                <a:gd name="T39" fmla="*/ 17 h 98"/>
                <a:gd name="T40" fmla="*/ 38 w 126"/>
                <a:gd name="T41" fmla="*/ 48 h 98"/>
                <a:gd name="T42" fmla="*/ 34 w 126"/>
                <a:gd name="T43" fmla="*/ 52 h 98"/>
                <a:gd name="T44" fmla="*/ 44 w 126"/>
                <a:gd name="T45" fmla="*/ 18 h 98"/>
                <a:gd name="T46" fmla="*/ 89 w 126"/>
                <a:gd name="T47" fmla="*/ 43 h 98"/>
                <a:gd name="T48" fmla="*/ 58 w 126"/>
                <a:gd name="T49" fmla="*/ 67 h 98"/>
                <a:gd name="T50" fmla="*/ 38 w 126"/>
                <a:gd name="T51" fmla="*/ 60 h 98"/>
                <a:gd name="T52" fmla="*/ 41 w 126"/>
                <a:gd name="T53" fmla="*/ 57 h 98"/>
                <a:gd name="T54" fmla="*/ 98 w 126"/>
                <a:gd name="T55" fmla="*/ 25 h 98"/>
                <a:gd name="T56" fmla="*/ 105 w 126"/>
                <a:gd name="T57" fmla="*/ 24 h 98"/>
                <a:gd name="T58" fmla="*/ 89 w 126"/>
                <a:gd name="T59" fmla="*/ 4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6" h="98">
                  <a:moveTo>
                    <a:pt x="122" y="26"/>
                  </a:moveTo>
                  <a:cubicBezTo>
                    <a:pt x="123" y="26"/>
                    <a:pt x="125" y="25"/>
                    <a:pt x="125" y="23"/>
                  </a:cubicBezTo>
                  <a:cubicBezTo>
                    <a:pt x="126" y="22"/>
                    <a:pt x="126" y="20"/>
                    <a:pt x="124" y="19"/>
                  </a:cubicBezTo>
                  <a:cubicBezTo>
                    <a:pt x="112" y="8"/>
                    <a:pt x="90" y="0"/>
                    <a:pt x="72" y="0"/>
                  </a:cubicBezTo>
                  <a:cubicBezTo>
                    <a:pt x="58" y="0"/>
                    <a:pt x="46" y="4"/>
                    <a:pt x="38" y="13"/>
                  </a:cubicBezTo>
                  <a:cubicBezTo>
                    <a:pt x="29" y="23"/>
                    <a:pt x="25" y="39"/>
                    <a:pt x="27" y="60"/>
                  </a:cubicBezTo>
                  <a:cubicBezTo>
                    <a:pt x="26" y="61"/>
                    <a:pt x="25" y="63"/>
                    <a:pt x="23" y="64"/>
                  </a:cubicBezTo>
                  <a:cubicBezTo>
                    <a:pt x="16" y="72"/>
                    <a:pt x="9" y="81"/>
                    <a:pt x="2" y="92"/>
                  </a:cubicBezTo>
                  <a:cubicBezTo>
                    <a:pt x="0" y="93"/>
                    <a:pt x="1" y="96"/>
                    <a:pt x="3" y="97"/>
                  </a:cubicBezTo>
                  <a:cubicBezTo>
                    <a:pt x="3" y="98"/>
                    <a:pt x="4" y="98"/>
                    <a:pt x="5" y="98"/>
                  </a:cubicBezTo>
                  <a:cubicBezTo>
                    <a:pt x="6" y="98"/>
                    <a:pt x="7" y="97"/>
                    <a:pt x="8" y="96"/>
                  </a:cubicBezTo>
                  <a:cubicBezTo>
                    <a:pt x="15" y="86"/>
                    <a:pt x="22" y="77"/>
                    <a:pt x="29" y="69"/>
                  </a:cubicBezTo>
                  <a:cubicBezTo>
                    <a:pt x="30" y="68"/>
                    <a:pt x="31" y="67"/>
                    <a:pt x="32" y="66"/>
                  </a:cubicBezTo>
                  <a:cubicBezTo>
                    <a:pt x="42" y="72"/>
                    <a:pt x="50" y="75"/>
                    <a:pt x="58" y="75"/>
                  </a:cubicBezTo>
                  <a:cubicBezTo>
                    <a:pt x="77" y="75"/>
                    <a:pt x="87" y="60"/>
                    <a:pt x="96" y="47"/>
                  </a:cubicBezTo>
                  <a:cubicBezTo>
                    <a:pt x="103" y="36"/>
                    <a:pt x="110" y="26"/>
                    <a:pt x="122" y="26"/>
                  </a:cubicBezTo>
                  <a:close/>
                  <a:moveTo>
                    <a:pt x="44" y="18"/>
                  </a:moveTo>
                  <a:cubicBezTo>
                    <a:pt x="52" y="9"/>
                    <a:pt x="64" y="8"/>
                    <a:pt x="72" y="8"/>
                  </a:cubicBezTo>
                  <a:cubicBezTo>
                    <a:pt x="83" y="8"/>
                    <a:pt x="95" y="11"/>
                    <a:pt x="105" y="16"/>
                  </a:cubicBezTo>
                  <a:cubicBezTo>
                    <a:pt x="102" y="16"/>
                    <a:pt x="100" y="16"/>
                    <a:pt x="97" y="17"/>
                  </a:cubicBezTo>
                  <a:cubicBezTo>
                    <a:pt x="77" y="20"/>
                    <a:pt x="58" y="30"/>
                    <a:pt x="38" y="48"/>
                  </a:cubicBezTo>
                  <a:cubicBezTo>
                    <a:pt x="37" y="50"/>
                    <a:pt x="36" y="51"/>
                    <a:pt x="34" y="52"/>
                  </a:cubicBezTo>
                  <a:cubicBezTo>
                    <a:pt x="34" y="37"/>
                    <a:pt x="37" y="26"/>
                    <a:pt x="44" y="18"/>
                  </a:cubicBezTo>
                  <a:close/>
                  <a:moveTo>
                    <a:pt x="89" y="43"/>
                  </a:moveTo>
                  <a:cubicBezTo>
                    <a:pt x="81" y="55"/>
                    <a:pt x="73" y="67"/>
                    <a:pt x="58" y="67"/>
                  </a:cubicBezTo>
                  <a:cubicBezTo>
                    <a:pt x="52" y="67"/>
                    <a:pt x="45" y="64"/>
                    <a:pt x="38" y="60"/>
                  </a:cubicBezTo>
                  <a:cubicBezTo>
                    <a:pt x="39" y="59"/>
                    <a:pt x="40" y="58"/>
                    <a:pt x="41" y="57"/>
                  </a:cubicBezTo>
                  <a:cubicBezTo>
                    <a:pt x="60" y="38"/>
                    <a:pt x="79" y="28"/>
                    <a:pt x="98" y="25"/>
                  </a:cubicBezTo>
                  <a:cubicBezTo>
                    <a:pt x="100" y="24"/>
                    <a:pt x="103" y="24"/>
                    <a:pt x="105" y="24"/>
                  </a:cubicBezTo>
                  <a:cubicBezTo>
                    <a:pt x="99" y="29"/>
                    <a:pt x="94" y="36"/>
                    <a:pt x="8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910398" y="1468275"/>
            <a:ext cx="3282150" cy="4356100"/>
            <a:chOff x="839788" y="1839115"/>
            <a:chExt cx="3282150" cy="4356100"/>
          </a:xfrm>
        </p:grpSpPr>
        <p:sp>
          <p:nvSpPr>
            <p:cNvPr id="2" name="矩形: 圆角 1"/>
            <p:cNvSpPr/>
            <p:nvPr/>
          </p:nvSpPr>
          <p:spPr>
            <a:xfrm>
              <a:off x="839788" y="1839115"/>
              <a:ext cx="3282150" cy="4356100"/>
            </a:xfrm>
            <a:prstGeom prst="roundRect">
              <a:avLst>
                <a:gd name="adj" fmla="val 5115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ln>
              <a:noFill/>
            </a:ln>
            <a:effectLst>
              <a:reflection blurRad="5080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898179" y="2149059"/>
              <a:ext cx="3165370" cy="3967908"/>
            </a:xfrm>
            <a:prstGeom prst="roundRect">
              <a:avLst>
                <a:gd name="adj" fmla="val 51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88148" y="3002435"/>
              <a:ext cx="145288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accent1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cs typeface="OPPOSans H" panose="00020600040101010101" pitchFamily="18" charset="-122"/>
                  <a:sym typeface="+mn-ea"/>
                </a:rPr>
                <a:t>安全可靠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25307" y="3613135"/>
              <a:ext cx="2711115" cy="175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pc="130" dirty="0">
                  <a:latin typeface="+mn-ea"/>
                  <a:cs typeface="OPPOSans L" panose="00020600040101010101" pitchFamily="18" charset="-122"/>
                </a:rPr>
                <a:t>·</a:t>
              </a:r>
              <a:r>
                <a:rPr lang="zh-CN" altLang="en-US" spc="130" dirty="0">
                  <a:latin typeface="+mn-ea"/>
                  <a:cs typeface="OPPOSans L" panose="00020600040101010101" pitchFamily="18" charset="-122"/>
                </a:rPr>
                <a:t>高性能磷酸铁锂电芯</a:t>
              </a:r>
              <a:endParaRPr lang="zh-CN" altLang="en-US" spc="130" dirty="0">
                <a:latin typeface="+mn-ea"/>
                <a:cs typeface="OPPOSans L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spc="130" dirty="0">
                  <a:latin typeface="+mn-ea"/>
                  <a:cs typeface="OPPOSans L" panose="00020600040101010101" pitchFamily="18" charset="-122"/>
                </a:rPr>
                <a:t>·</a:t>
              </a:r>
              <a:r>
                <a:rPr lang="zh-CN" altLang="en-US" spc="130" dirty="0">
                  <a:latin typeface="+mn-ea"/>
                  <a:cs typeface="OPPOSans L" panose="00020600040101010101" pitchFamily="18" charset="-122"/>
                </a:rPr>
                <a:t>电源模块对短路有较强保护；</a:t>
              </a:r>
              <a:endParaRPr lang="zh-CN" altLang="en-US" spc="130" dirty="0">
                <a:latin typeface="+mn-ea"/>
                <a:cs typeface="OPPOSans L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spc="130" dirty="0">
                  <a:latin typeface="+mn-ea"/>
                  <a:cs typeface="OPPOSans L" panose="00020600040101010101" pitchFamily="18" charset="-122"/>
                </a:rPr>
                <a:t>·</a:t>
              </a:r>
              <a:r>
                <a:rPr lang="zh-CN" altLang="en-US" spc="130" dirty="0">
                  <a:latin typeface="+mn-ea"/>
                  <a:cs typeface="OPPOSans L" panose="00020600040101010101" pitchFamily="18" charset="-122"/>
                </a:rPr>
                <a:t>加强PCB涂层，环境适应性强</a:t>
              </a:r>
              <a:endParaRPr lang="zh-CN" altLang="en-US" spc="130" dirty="0">
                <a:latin typeface="+mn-ea"/>
                <a:cs typeface="OPPOSans L" panose="00020600040101010101" pitchFamily="18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2155869" y="2298059"/>
              <a:ext cx="649990" cy="628660"/>
              <a:chOff x="1572841" y="3966043"/>
              <a:chExt cx="1112443" cy="1075937"/>
            </a:xfrm>
          </p:grpSpPr>
          <p:sp>
            <p:nvSpPr>
              <p:cNvPr id="68" name="任意多边形: 形状 67"/>
              <p:cNvSpPr/>
              <p:nvPr/>
            </p:nvSpPr>
            <p:spPr>
              <a:xfrm>
                <a:off x="1740366" y="4562106"/>
                <a:ext cx="283986" cy="330770"/>
              </a:xfrm>
              <a:custGeom>
                <a:avLst/>
                <a:gdLst>
                  <a:gd name="connsiteX0" fmla="*/ 48560 w 171547"/>
                  <a:gd name="connsiteY0" fmla="*/ 183148 h 199809"/>
                  <a:gd name="connsiteX1" fmla="*/ 1126 w 171547"/>
                  <a:gd name="connsiteY1" fmla="*/ 30786 h 199809"/>
                  <a:gd name="connsiteX2" fmla="*/ 34387 w 171547"/>
                  <a:gd name="connsiteY2" fmla="*/ 2611 h 199809"/>
                  <a:gd name="connsiteX3" fmla="*/ 158517 w 171547"/>
                  <a:gd name="connsiteY3" fmla="*/ 65133 h 199809"/>
                  <a:gd name="connsiteX4" fmla="*/ 165889 w 171547"/>
                  <a:gd name="connsiteY4" fmla="*/ 101652 h 199809"/>
                  <a:gd name="connsiteX5" fmla="*/ 89194 w 171547"/>
                  <a:gd name="connsiteY5" fmla="*/ 191549 h 199809"/>
                  <a:gd name="connsiteX6" fmla="*/ 48560 w 171547"/>
                  <a:gd name="connsiteY6" fmla="*/ 183148 h 19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547" h="199809">
                    <a:moveTo>
                      <a:pt x="48560" y="183148"/>
                    </a:moveTo>
                    <a:lnTo>
                      <a:pt x="1126" y="30786"/>
                    </a:lnTo>
                    <a:cubicBezTo>
                      <a:pt x="-5103" y="10841"/>
                      <a:pt x="15699" y="-6818"/>
                      <a:pt x="34387" y="2611"/>
                    </a:cubicBezTo>
                    <a:lnTo>
                      <a:pt x="158517" y="65133"/>
                    </a:lnTo>
                    <a:cubicBezTo>
                      <a:pt x="172233" y="72049"/>
                      <a:pt x="175834" y="89994"/>
                      <a:pt x="165889" y="101652"/>
                    </a:cubicBezTo>
                    <a:lnTo>
                      <a:pt x="89194" y="191549"/>
                    </a:lnTo>
                    <a:cubicBezTo>
                      <a:pt x="77078" y="205665"/>
                      <a:pt x="54104" y="200922"/>
                      <a:pt x="48560" y="183148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2163426" y="4434925"/>
                <a:ext cx="521858" cy="478748"/>
              </a:xfrm>
              <a:custGeom>
                <a:avLst/>
                <a:gdLst>
                  <a:gd name="connsiteX0" fmla="*/ 235401 w 315239"/>
                  <a:gd name="connsiteY0" fmla="*/ 0 h 289198"/>
                  <a:gd name="connsiteX1" fmla="*/ 80238 w 315239"/>
                  <a:gd name="connsiteY1" fmla="*/ 0 h 289198"/>
                  <a:gd name="connsiteX2" fmla="*/ 0 w 315239"/>
                  <a:gd name="connsiteY2" fmla="*/ 60179 h 289198"/>
                  <a:gd name="connsiteX3" fmla="*/ 0 w 315239"/>
                  <a:gd name="connsiteY3" fmla="*/ 60179 h 289198"/>
                  <a:gd name="connsiteX4" fmla="*/ 24860 w 315239"/>
                  <a:gd name="connsiteY4" fmla="*/ 107099 h 289198"/>
                  <a:gd name="connsiteX5" fmla="*/ 32747 w 315239"/>
                  <a:gd name="connsiteY5" fmla="*/ 110071 h 289198"/>
                  <a:gd name="connsiteX6" fmla="*/ 111614 w 315239"/>
                  <a:gd name="connsiteY6" fmla="*/ 144590 h 289198"/>
                  <a:gd name="connsiteX7" fmla="*/ 174479 w 315239"/>
                  <a:gd name="connsiteY7" fmla="*/ 258718 h 289198"/>
                  <a:gd name="connsiteX8" fmla="*/ 224657 w 315239"/>
                  <a:gd name="connsiteY8" fmla="*/ 286264 h 289198"/>
                  <a:gd name="connsiteX9" fmla="*/ 315239 w 315239"/>
                  <a:gd name="connsiteY9" fmla="*/ 85896 h 289198"/>
                  <a:gd name="connsiteX10" fmla="*/ 235401 w 315239"/>
                  <a:gd name="connsiteY10" fmla="*/ 0 h 28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5239" h="289198">
                    <a:moveTo>
                      <a:pt x="235401" y="0"/>
                    </a:moveTo>
                    <a:lnTo>
                      <a:pt x="80238" y="0"/>
                    </a:lnTo>
                    <a:cubicBezTo>
                      <a:pt x="35947" y="0"/>
                      <a:pt x="0" y="15888"/>
                      <a:pt x="0" y="60179"/>
                    </a:cubicBezTo>
                    <a:lnTo>
                      <a:pt x="0" y="60179"/>
                    </a:lnTo>
                    <a:cubicBezTo>
                      <a:pt x="0" y="74352"/>
                      <a:pt x="0" y="94012"/>
                      <a:pt x="24860" y="107099"/>
                    </a:cubicBezTo>
                    <a:cubicBezTo>
                      <a:pt x="27375" y="108414"/>
                      <a:pt x="30175" y="108985"/>
                      <a:pt x="32747" y="110071"/>
                    </a:cubicBezTo>
                    <a:lnTo>
                      <a:pt x="111614" y="144590"/>
                    </a:lnTo>
                    <a:lnTo>
                      <a:pt x="174479" y="258718"/>
                    </a:lnTo>
                    <a:cubicBezTo>
                      <a:pt x="179337" y="274320"/>
                      <a:pt x="213227" y="297409"/>
                      <a:pt x="224657" y="286264"/>
                    </a:cubicBezTo>
                    <a:cubicBezTo>
                      <a:pt x="275749" y="233515"/>
                      <a:pt x="309181" y="163563"/>
                      <a:pt x="315239" y="85896"/>
                    </a:cubicBezTo>
                    <a:cubicBezTo>
                      <a:pt x="315182" y="85954"/>
                      <a:pt x="306667" y="0"/>
                      <a:pt x="235401" y="0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2215838" y="4085726"/>
                <a:ext cx="431413" cy="283257"/>
              </a:xfrm>
              <a:custGeom>
                <a:avLst/>
                <a:gdLst>
                  <a:gd name="connsiteX0" fmla="*/ 260604 w 260604"/>
                  <a:gd name="connsiteY0" fmla="*/ 148647 h 171107"/>
                  <a:gd name="connsiteX1" fmla="*/ 138589 w 260604"/>
                  <a:gd name="connsiteY1" fmla="*/ 0 h 171107"/>
                  <a:gd name="connsiteX2" fmla="*/ 135560 w 260604"/>
                  <a:gd name="connsiteY2" fmla="*/ 0 h 171107"/>
                  <a:gd name="connsiteX3" fmla="*/ 0 w 260604"/>
                  <a:gd name="connsiteY3" fmla="*/ 135560 h 171107"/>
                  <a:gd name="connsiteX4" fmla="*/ 0 w 260604"/>
                  <a:gd name="connsiteY4" fmla="*/ 135560 h 171107"/>
                  <a:gd name="connsiteX5" fmla="*/ 35547 w 260604"/>
                  <a:gd name="connsiteY5" fmla="*/ 171107 h 171107"/>
                  <a:gd name="connsiteX6" fmla="*/ 227571 w 260604"/>
                  <a:gd name="connsiteY6" fmla="*/ 171107 h 171107"/>
                  <a:gd name="connsiteX7" fmla="*/ 260604 w 260604"/>
                  <a:gd name="connsiteY7" fmla="*/ 148647 h 17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0604" h="171107">
                    <a:moveTo>
                      <a:pt x="260604" y="148647"/>
                    </a:moveTo>
                    <a:cubicBezTo>
                      <a:pt x="235744" y="87611"/>
                      <a:pt x="192881" y="35890"/>
                      <a:pt x="138589" y="0"/>
                    </a:cubicBezTo>
                    <a:lnTo>
                      <a:pt x="135560" y="0"/>
                    </a:lnTo>
                    <a:cubicBezTo>
                      <a:pt x="60693" y="0"/>
                      <a:pt x="0" y="60693"/>
                      <a:pt x="0" y="135560"/>
                    </a:cubicBezTo>
                    <a:lnTo>
                      <a:pt x="0" y="135560"/>
                    </a:lnTo>
                    <a:cubicBezTo>
                      <a:pt x="0" y="155219"/>
                      <a:pt x="15945" y="171107"/>
                      <a:pt x="35547" y="171107"/>
                    </a:cubicBezTo>
                    <a:lnTo>
                      <a:pt x="227571" y="171107"/>
                    </a:lnTo>
                    <a:cubicBezTo>
                      <a:pt x="242545" y="171164"/>
                      <a:pt x="255403" y="161792"/>
                      <a:pt x="260604" y="148647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2015931" y="3996792"/>
                <a:ext cx="188364" cy="179755"/>
              </a:xfrm>
              <a:custGeom>
                <a:avLst/>
                <a:gdLst>
                  <a:gd name="connsiteX0" fmla="*/ 7487 w 113785"/>
                  <a:gd name="connsiteY0" fmla="*/ 8230 h 108585"/>
                  <a:gd name="connsiteX1" fmla="*/ 0 w 113785"/>
                  <a:gd name="connsiteY1" fmla="*/ 36405 h 108585"/>
                  <a:gd name="connsiteX2" fmla="*/ 0 w 113785"/>
                  <a:gd name="connsiteY2" fmla="*/ 56178 h 108585"/>
                  <a:gd name="connsiteX3" fmla="*/ 34747 w 113785"/>
                  <a:gd name="connsiteY3" fmla="*/ 108585 h 108585"/>
                  <a:gd name="connsiteX4" fmla="*/ 113786 w 113785"/>
                  <a:gd name="connsiteY4" fmla="*/ 56178 h 108585"/>
                  <a:gd name="connsiteX5" fmla="*/ 113786 w 113785"/>
                  <a:gd name="connsiteY5" fmla="*/ 36405 h 108585"/>
                  <a:gd name="connsiteX6" fmla="*/ 101156 w 113785"/>
                  <a:gd name="connsiteY6" fmla="*/ 686 h 108585"/>
                  <a:gd name="connsiteX7" fmla="*/ 80410 w 113785"/>
                  <a:gd name="connsiteY7" fmla="*/ 0 h 108585"/>
                  <a:gd name="connsiteX8" fmla="*/ 7487 w 113785"/>
                  <a:gd name="connsiteY8" fmla="*/ 8230 h 108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85" h="108585">
                    <a:moveTo>
                      <a:pt x="7487" y="8230"/>
                    </a:moveTo>
                    <a:cubicBezTo>
                      <a:pt x="2743" y="16516"/>
                      <a:pt x="0" y="26118"/>
                      <a:pt x="0" y="36405"/>
                    </a:cubicBezTo>
                    <a:lnTo>
                      <a:pt x="0" y="56178"/>
                    </a:lnTo>
                    <a:cubicBezTo>
                      <a:pt x="0" y="79724"/>
                      <a:pt x="14345" y="99955"/>
                      <a:pt x="34747" y="108585"/>
                    </a:cubicBezTo>
                    <a:cubicBezTo>
                      <a:pt x="34747" y="108585"/>
                      <a:pt x="56407" y="59607"/>
                      <a:pt x="113786" y="56178"/>
                    </a:cubicBezTo>
                    <a:lnTo>
                      <a:pt x="113786" y="36405"/>
                    </a:lnTo>
                    <a:cubicBezTo>
                      <a:pt x="113786" y="22860"/>
                      <a:pt x="109042" y="10458"/>
                      <a:pt x="101156" y="686"/>
                    </a:cubicBezTo>
                    <a:cubicBezTo>
                      <a:pt x="94298" y="229"/>
                      <a:pt x="87383" y="0"/>
                      <a:pt x="80410" y="0"/>
                    </a:cubicBezTo>
                    <a:cubicBezTo>
                      <a:pt x="55321" y="0"/>
                      <a:pt x="30918" y="2858"/>
                      <a:pt x="7487" y="8230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1611294" y="4041918"/>
                <a:ext cx="337495" cy="522802"/>
              </a:xfrm>
              <a:custGeom>
                <a:avLst/>
                <a:gdLst>
                  <a:gd name="connsiteX0" fmla="*/ 0 w 203871"/>
                  <a:gd name="connsiteY0" fmla="*/ 297637 h 315810"/>
                  <a:gd name="connsiteX1" fmla="*/ 514 w 203871"/>
                  <a:gd name="connsiteY1" fmla="*/ 315811 h 315810"/>
                  <a:gd name="connsiteX2" fmla="*/ 115100 w 203871"/>
                  <a:gd name="connsiteY2" fmla="*/ 263119 h 315810"/>
                  <a:gd name="connsiteX3" fmla="*/ 167449 w 203871"/>
                  <a:gd name="connsiteY3" fmla="*/ 199796 h 315810"/>
                  <a:gd name="connsiteX4" fmla="*/ 201111 w 203871"/>
                  <a:gd name="connsiteY4" fmla="*/ 63494 h 315810"/>
                  <a:gd name="connsiteX5" fmla="*/ 194596 w 203871"/>
                  <a:gd name="connsiteY5" fmla="*/ 0 h 315810"/>
                  <a:gd name="connsiteX6" fmla="*/ 0 w 203871"/>
                  <a:gd name="connsiteY6" fmla="*/ 297637 h 31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871" h="315810">
                    <a:moveTo>
                      <a:pt x="0" y="297637"/>
                    </a:moveTo>
                    <a:cubicBezTo>
                      <a:pt x="0" y="303752"/>
                      <a:pt x="171" y="309753"/>
                      <a:pt x="514" y="315811"/>
                    </a:cubicBezTo>
                    <a:lnTo>
                      <a:pt x="115100" y="263119"/>
                    </a:lnTo>
                    <a:cubicBezTo>
                      <a:pt x="141275" y="251060"/>
                      <a:pt x="160534" y="227743"/>
                      <a:pt x="167449" y="199796"/>
                    </a:cubicBezTo>
                    <a:lnTo>
                      <a:pt x="201111" y="63494"/>
                    </a:lnTo>
                    <a:cubicBezTo>
                      <a:pt x="206426" y="42005"/>
                      <a:pt x="203968" y="19602"/>
                      <a:pt x="194596" y="0"/>
                    </a:cubicBezTo>
                    <a:cubicBezTo>
                      <a:pt x="80010" y="50178"/>
                      <a:pt x="0" y="164535"/>
                      <a:pt x="0" y="297637"/>
                    </a:cubicBezTo>
                    <a:close/>
                  </a:path>
                </a:pathLst>
              </a:custGeom>
              <a:solidFill>
                <a:srgbClr val="A7D3BF"/>
              </a:solidFill>
              <a:ln w="571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zh-CN" altLang="en-US"/>
              </a:p>
            </p:txBody>
          </p:sp>
          <p:grpSp>
            <p:nvGrpSpPr>
              <p:cNvPr id="73" name="图形 3"/>
              <p:cNvGrpSpPr/>
              <p:nvPr/>
            </p:nvGrpSpPr>
            <p:grpSpPr>
              <a:xfrm>
                <a:off x="1572841" y="3966043"/>
                <a:ext cx="1075508" cy="1075937"/>
                <a:chOff x="7006257" y="1195464"/>
                <a:chExt cx="649683" cy="649943"/>
              </a:xfrm>
              <a:noFill/>
            </p:grpSpPr>
            <p:sp>
              <p:nvSpPr>
                <p:cNvPr id="74" name="任意多边形: 形状 73"/>
                <p:cNvSpPr/>
                <p:nvPr/>
              </p:nvSpPr>
              <p:spPr>
                <a:xfrm rot="21471055">
                  <a:off x="7006257" y="1195609"/>
                  <a:ext cx="649683" cy="649798"/>
                </a:xfrm>
                <a:custGeom>
                  <a:avLst/>
                  <a:gdLst>
                    <a:gd name="connsiteX0" fmla="*/ 649684 w 649683"/>
                    <a:gd name="connsiteY0" fmla="*/ 324899 h 649797"/>
                    <a:gd name="connsiteX1" fmla="*/ 324842 w 649683"/>
                    <a:gd name="connsiteY1" fmla="*/ 649798 h 649797"/>
                    <a:gd name="connsiteX2" fmla="*/ 0 w 649683"/>
                    <a:gd name="connsiteY2" fmla="*/ 324899 h 649797"/>
                    <a:gd name="connsiteX3" fmla="*/ 324842 w 649683"/>
                    <a:gd name="connsiteY3" fmla="*/ 0 h 649797"/>
                    <a:gd name="connsiteX4" fmla="*/ 649684 w 649683"/>
                    <a:gd name="connsiteY4" fmla="*/ 324899 h 649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9683" h="649797">
                      <a:moveTo>
                        <a:pt x="649684" y="324899"/>
                      </a:moveTo>
                      <a:cubicBezTo>
                        <a:pt x="649684" y="504336"/>
                        <a:pt x="504247" y="649798"/>
                        <a:pt x="324842" y="649798"/>
                      </a:cubicBezTo>
                      <a:cubicBezTo>
                        <a:pt x="145437" y="649798"/>
                        <a:pt x="0" y="504336"/>
                        <a:pt x="0" y="324899"/>
                      </a:cubicBezTo>
                      <a:cubicBezTo>
                        <a:pt x="0" y="145462"/>
                        <a:pt x="145436" y="0"/>
                        <a:pt x="324842" y="0"/>
                      </a:cubicBezTo>
                      <a:cubicBezTo>
                        <a:pt x="504247" y="0"/>
                        <a:pt x="649684" y="145462"/>
                        <a:pt x="649684" y="324899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wrap="none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/>
                <p:cNvSpPr/>
                <p:nvPr/>
              </p:nvSpPr>
              <p:spPr>
                <a:xfrm>
                  <a:off x="7084254" y="1536952"/>
                  <a:ext cx="171547" cy="199825"/>
                </a:xfrm>
                <a:custGeom>
                  <a:avLst/>
                  <a:gdLst>
                    <a:gd name="connsiteX0" fmla="*/ 48560 w 171547"/>
                    <a:gd name="connsiteY0" fmla="*/ 183148 h 199825"/>
                    <a:gd name="connsiteX1" fmla="*/ 1126 w 171547"/>
                    <a:gd name="connsiteY1" fmla="*/ 30786 h 199825"/>
                    <a:gd name="connsiteX2" fmla="*/ 34387 w 171547"/>
                    <a:gd name="connsiteY2" fmla="*/ 2611 h 199825"/>
                    <a:gd name="connsiteX3" fmla="*/ 158517 w 171547"/>
                    <a:gd name="connsiteY3" fmla="*/ 65133 h 199825"/>
                    <a:gd name="connsiteX4" fmla="*/ 165889 w 171547"/>
                    <a:gd name="connsiteY4" fmla="*/ 101652 h 199825"/>
                    <a:gd name="connsiteX5" fmla="*/ 89194 w 171547"/>
                    <a:gd name="connsiteY5" fmla="*/ 191549 h 199825"/>
                    <a:gd name="connsiteX6" fmla="*/ 48560 w 171547"/>
                    <a:gd name="connsiteY6" fmla="*/ 183148 h 199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1547" h="199825">
                      <a:moveTo>
                        <a:pt x="48560" y="183148"/>
                      </a:moveTo>
                      <a:lnTo>
                        <a:pt x="1126" y="30786"/>
                      </a:lnTo>
                      <a:cubicBezTo>
                        <a:pt x="-5103" y="10841"/>
                        <a:pt x="15699" y="-6818"/>
                        <a:pt x="34387" y="2611"/>
                      </a:cubicBezTo>
                      <a:lnTo>
                        <a:pt x="158517" y="65133"/>
                      </a:lnTo>
                      <a:cubicBezTo>
                        <a:pt x="172233" y="72049"/>
                        <a:pt x="175834" y="89994"/>
                        <a:pt x="165889" y="101652"/>
                      </a:cubicBezTo>
                      <a:lnTo>
                        <a:pt x="89194" y="191549"/>
                      </a:lnTo>
                      <a:cubicBezTo>
                        <a:pt x="77078" y="205665"/>
                        <a:pt x="54047" y="200979"/>
                        <a:pt x="48560" y="183148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>
                <a:xfrm>
                  <a:off x="7339812" y="1460183"/>
                  <a:ext cx="315239" cy="289198"/>
                </a:xfrm>
                <a:custGeom>
                  <a:avLst/>
                  <a:gdLst>
                    <a:gd name="connsiteX0" fmla="*/ 235401 w 315239"/>
                    <a:gd name="connsiteY0" fmla="*/ 0 h 289198"/>
                    <a:gd name="connsiteX1" fmla="*/ 80238 w 315239"/>
                    <a:gd name="connsiteY1" fmla="*/ 0 h 289198"/>
                    <a:gd name="connsiteX2" fmla="*/ 0 w 315239"/>
                    <a:gd name="connsiteY2" fmla="*/ 60179 h 289198"/>
                    <a:gd name="connsiteX3" fmla="*/ 0 w 315239"/>
                    <a:gd name="connsiteY3" fmla="*/ 60179 h 289198"/>
                    <a:gd name="connsiteX4" fmla="*/ 24860 w 315239"/>
                    <a:gd name="connsiteY4" fmla="*/ 107099 h 289198"/>
                    <a:gd name="connsiteX5" fmla="*/ 32747 w 315239"/>
                    <a:gd name="connsiteY5" fmla="*/ 110071 h 289198"/>
                    <a:gd name="connsiteX6" fmla="*/ 111614 w 315239"/>
                    <a:gd name="connsiteY6" fmla="*/ 144589 h 289198"/>
                    <a:gd name="connsiteX7" fmla="*/ 174479 w 315239"/>
                    <a:gd name="connsiteY7" fmla="*/ 258718 h 289198"/>
                    <a:gd name="connsiteX8" fmla="*/ 224657 w 315239"/>
                    <a:gd name="connsiteY8" fmla="*/ 286264 h 289198"/>
                    <a:gd name="connsiteX9" fmla="*/ 315239 w 315239"/>
                    <a:gd name="connsiteY9" fmla="*/ 85896 h 289198"/>
                    <a:gd name="connsiteX10" fmla="*/ 235401 w 315239"/>
                    <a:gd name="connsiteY10" fmla="*/ 0 h 289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5239" h="289198">
                      <a:moveTo>
                        <a:pt x="235401" y="0"/>
                      </a:moveTo>
                      <a:lnTo>
                        <a:pt x="80238" y="0"/>
                      </a:lnTo>
                      <a:cubicBezTo>
                        <a:pt x="35947" y="0"/>
                        <a:pt x="0" y="15888"/>
                        <a:pt x="0" y="60179"/>
                      </a:cubicBezTo>
                      <a:lnTo>
                        <a:pt x="0" y="60179"/>
                      </a:lnTo>
                      <a:cubicBezTo>
                        <a:pt x="0" y="74352"/>
                        <a:pt x="0" y="94012"/>
                        <a:pt x="24860" y="107099"/>
                      </a:cubicBezTo>
                      <a:cubicBezTo>
                        <a:pt x="27375" y="108414"/>
                        <a:pt x="30175" y="108985"/>
                        <a:pt x="32747" y="110071"/>
                      </a:cubicBezTo>
                      <a:lnTo>
                        <a:pt x="111614" y="144589"/>
                      </a:lnTo>
                      <a:lnTo>
                        <a:pt x="174479" y="258718"/>
                      </a:lnTo>
                      <a:cubicBezTo>
                        <a:pt x="179337" y="274320"/>
                        <a:pt x="213227" y="297409"/>
                        <a:pt x="224657" y="286264"/>
                      </a:cubicBezTo>
                      <a:cubicBezTo>
                        <a:pt x="275749" y="233515"/>
                        <a:pt x="309181" y="163563"/>
                        <a:pt x="315239" y="85896"/>
                      </a:cubicBezTo>
                      <a:cubicBezTo>
                        <a:pt x="315182" y="85896"/>
                        <a:pt x="306667" y="0"/>
                        <a:pt x="235401" y="0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>
                <a:xfrm>
                  <a:off x="7371473" y="1249185"/>
                  <a:ext cx="260604" cy="171107"/>
                </a:xfrm>
                <a:custGeom>
                  <a:avLst/>
                  <a:gdLst>
                    <a:gd name="connsiteX0" fmla="*/ 260604 w 260604"/>
                    <a:gd name="connsiteY0" fmla="*/ 148647 h 171107"/>
                    <a:gd name="connsiteX1" fmla="*/ 138589 w 260604"/>
                    <a:gd name="connsiteY1" fmla="*/ 0 h 171107"/>
                    <a:gd name="connsiteX2" fmla="*/ 135560 w 260604"/>
                    <a:gd name="connsiteY2" fmla="*/ 0 h 171107"/>
                    <a:gd name="connsiteX3" fmla="*/ 0 w 260604"/>
                    <a:gd name="connsiteY3" fmla="*/ 135560 h 171107"/>
                    <a:gd name="connsiteX4" fmla="*/ 0 w 260604"/>
                    <a:gd name="connsiteY4" fmla="*/ 135560 h 171107"/>
                    <a:gd name="connsiteX5" fmla="*/ 35547 w 260604"/>
                    <a:gd name="connsiteY5" fmla="*/ 171107 h 171107"/>
                    <a:gd name="connsiteX6" fmla="*/ 227571 w 260604"/>
                    <a:gd name="connsiteY6" fmla="*/ 171107 h 171107"/>
                    <a:gd name="connsiteX7" fmla="*/ 260604 w 260604"/>
                    <a:gd name="connsiteY7" fmla="*/ 148647 h 171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0604" h="171107">
                      <a:moveTo>
                        <a:pt x="260604" y="148647"/>
                      </a:moveTo>
                      <a:cubicBezTo>
                        <a:pt x="235744" y="87611"/>
                        <a:pt x="192881" y="35890"/>
                        <a:pt x="138589" y="0"/>
                      </a:cubicBezTo>
                      <a:lnTo>
                        <a:pt x="135560" y="0"/>
                      </a:lnTo>
                      <a:cubicBezTo>
                        <a:pt x="60693" y="0"/>
                        <a:pt x="0" y="60693"/>
                        <a:pt x="0" y="135560"/>
                      </a:cubicBezTo>
                      <a:lnTo>
                        <a:pt x="0" y="135560"/>
                      </a:lnTo>
                      <a:cubicBezTo>
                        <a:pt x="0" y="155219"/>
                        <a:pt x="15945" y="171107"/>
                        <a:pt x="35547" y="171107"/>
                      </a:cubicBezTo>
                      <a:lnTo>
                        <a:pt x="227571" y="171107"/>
                      </a:lnTo>
                      <a:cubicBezTo>
                        <a:pt x="242545" y="171164"/>
                        <a:pt x="255403" y="161849"/>
                        <a:pt x="260604" y="148647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wrap="none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>
                <a:xfrm>
                  <a:off x="7250715" y="1195464"/>
                  <a:ext cx="113785" cy="108585"/>
                </a:xfrm>
                <a:custGeom>
                  <a:avLst/>
                  <a:gdLst>
                    <a:gd name="connsiteX0" fmla="*/ 7487 w 113785"/>
                    <a:gd name="connsiteY0" fmla="*/ 8230 h 108585"/>
                    <a:gd name="connsiteX1" fmla="*/ 0 w 113785"/>
                    <a:gd name="connsiteY1" fmla="*/ 36405 h 108585"/>
                    <a:gd name="connsiteX2" fmla="*/ 0 w 113785"/>
                    <a:gd name="connsiteY2" fmla="*/ 56178 h 108585"/>
                    <a:gd name="connsiteX3" fmla="*/ 34747 w 113785"/>
                    <a:gd name="connsiteY3" fmla="*/ 108585 h 108585"/>
                    <a:gd name="connsiteX4" fmla="*/ 113786 w 113785"/>
                    <a:gd name="connsiteY4" fmla="*/ 56178 h 108585"/>
                    <a:gd name="connsiteX5" fmla="*/ 113786 w 113785"/>
                    <a:gd name="connsiteY5" fmla="*/ 36405 h 108585"/>
                    <a:gd name="connsiteX6" fmla="*/ 101156 w 113785"/>
                    <a:gd name="connsiteY6" fmla="*/ 686 h 108585"/>
                    <a:gd name="connsiteX7" fmla="*/ 80410 w 113785"/>
                    <a:gd name="connsiteY7" fmla="*/ 0 h 108585"/>
                    <a:gd name="connsiteX8" fmla="*/ 7487 w 113785"/>
                    <a:gd name="connsiteY8" fmla="*/ 8230 h 10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3785" h="108585">
                      <a:moveTo>
                        <a:pt x="7487" y="8230"/>
                      </a:moveTo>
                      <a:cubicBezTo>
                        <a:pt x="2743" y="16516"/>
                        <a:pt x="0" y="26118"/>
                        <a:pt x="0" y="36405"/>
                      </a:cubicBezTo>
                      <a:lnTo>
                        <a:pt x="0" y="56178"/>
                      </a:lnTo>
                      <a:cubicBezTo>
                        <a:pt x="0" y="79724"/>
                        <a:pt x="14345" y="99955"/>
                        <a:pt x="34747" y="108585"/>
                      </a:cubicBezTo>
                      <a:cubicBezTo>
                        <a:pt x="34747" y="108585"/>
                        <a:pt x="56407" y="59607"/>
                        <a:pt x="113786" y="56178"/>
                      </a:cubicBezTo>
                      <a:lnTo>
                        <a:pt x="113786" y="36405"/>
                      </a:lnTo>
                      <a:cubicBezTo>
                        <a:pt x="113786" y="22860"/>
                        <a:pt x="109042" y="10458"/>
                        <a:pt x="101156" y="686"/>
                      </a:cubicBezTo>
                      <a:cubicBezTo>
                        <a:pt x="94298" y="229"/>
                        <a:pt x="87383" y="0"/>
                        <a:pt x="80410" y="0"/>
                      </a:cubicBezTo>
                      <a:cubicBezTo>
                        <a:pt x="55321" y="0"/>
                        <a:pt x="30918" y="2858"/>
                        <a:pt x="7487" y="8230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>
                <a:xfrm>
                  <a:off x="7006285" y="1222724"/>
                  <a:ext cx="203871" cy="315810"/>
                </a:xfrm>
                <a:custGeom>
                  <a:avLst/>
                  <a:gdLst>
                    <a:gd name="connsiteX0" fmla="*/ 0 w 203871"/>
                    <a:gd name="connsiteY0" fmla="*/ 297637 h 315810"/>
                    <a:gd name="connsiteX1" fmla="*/ 514 w 203871"/>
                    <a:gd name="connsiteY1" fmla="*/ 315811 h 315810"/>
                    <a:gd name="connsiteX2" fmla="*/ 115100 w 203871"/>
                    <a:gd name="connsiteY2" fmla="*/ 263119 h 315810"/>
                    <a:gd name="connsiteX3" fmla="*/ 167449 w 203871"/>
                    <a:gd name="connsiteY3" fmla="*/ 199796 h 315810"/>
                    <a:gd name="connsiteX4" fmla="*/ 201111 w 203871"/>
                    <a:gd name="connsiteY4" fmla="*/ 63494 h 315810"/>
                    <a:gd name="connsiteX5" fmla="*/ 194596 w 203871"/>
                    <a:gd name="connsiteY5" fmla="*/ 0 h 315810"/>
                    <a:gd name="connsiteX6" fmla="*/ 0 w 203871"/>
                    <a:gd name="connsiteY6" fmla="*/ 297637 h 315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871" h="315810">
                      <a:moveTo>
                        <a:pt x="0" y="297637"/>
                      </a:moveTo>
                      <a:cubicBezTo>
                        <a:pt x="0" y="303752"/>
                        <a:pt x="171" y="309753"/>
                        <a:pt x="514" y="315811"/>
                      </a:cubicBezTo>
                      <a:lnTo>
                        <a:pt x="115100" y="263119"/>
                      </a:lnTo>
                      <a:cubicBezTo>
                        <a:pt x="141275" y="251060"/>
                        <a:pt x="160534" y="227743"/>
                        <a:pt x="167449" y="199796"/>
                      </a:cubicBezTo>
                      <a:lnTo>
                        <a:pt x="201111" y="63494"/>
                      </a:lnTo>
                      <a:cubicBezTo>
                        <a:pt x="206426" y="42005"/>
                        <a:pt x="203968" y="19602"/>
                        <a:pt x="194596" y="0"/>
                      </a:cubicBezTo>
                      <a:cubicBezTo>
                        <a:pt x="80010" y="50178"/>
                        <a:pt x="0" y="164535"/>
                        <a:pt x="0" y="297637"/>
                      </a:cubicBezTo>
                      <a:close/>
                    </a:path>
                  </a:pathLst>
                </a:custGeom>
                <a:noFill/>
                <a:ln w="255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wrap="none"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1" name="组合 10"/>
          <p:cNvGrpSpPr/>
          <p:nvPr/>
        </p:nvGrpSpPr>
        <p:grpSpPr>
          <a:xfrm>
            <a:off x="7030485" y="1506375"/>
            <a:ext cx="3282150" cy="4356100"/>
            <a:chOff x="4454925" y="1839115"/>
            <a:chExt cx="3282150" cy="4356100"/>
          </a:xfrm>
        </p:grpSpPr>
        <p:sp>
          <p:nvSpPr>
            <p:cNvPr id="5" name="矩形: 圆角 4"/>
            <p:cNvSpPr/>
            <p:nvPr/>
          </p:nvSpPr>
          <p:spPr>
            <a:xfrm>
              <a:off x="4454925" y="1839115"/>
              <a:ext cx="3282150" cy="4356100"/>
            </a:xfrm>
            <a:prstGeom prst="roundRect">
              <a:avLst>
                <a:gd name="adj" fmla="val 5115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ln>
              <a:noFill/>
            </a:ln>
            <a:effectLst>
              <a:reflection blurRad="5080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4513316" y="2149059"/>
              <a:ext cx="3165370" cy="3967908"/>
            </a:xfrm>
            <a:prstGeom prst="roundRect">
              <a:avLst>
                <a:gd name="adj" fmla="val 51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435365" y="3051965"/>
              <a:ext cx="148272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accent1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cs typeface="OPPOSans H" panose="00020600040101010101" pitchFamily="18" charset="-122"/>
                  <a:sym typeface="+mn-ea"/>
                </a:rPr>
                <a:t>环保节能</a:t>
              </a:r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40442" y="3489945"/>
              <a:ext cx="2711115" cy="175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pc="130" dirty="0">
                  <a:latin typeface="+mn-ea"/>
                  <a:cs typeface="OPPOSans L" panose="00020600040101010101" pitchFamily="18" charset="-122"/>
                </a:rPr>
                <a:t>·</a:t>
              </a:r>
              <a:r>
                <a:rPr lang="zh-CN" altLang="en-US" spc="130" dirty="0">
                  <a:latin typeface="+mn-ea"/>
                  <a:cs typeface="OPPOSans L" panose="00020600040101010101" pitchFamily="18" charset="-122"/>
                </a:rPr>
                <a:t>系统充放电转换效率高达90%以上</a:t>
              </a:r>
              <a:endParaRPr lang="zh-CN" altLang="en-US" spc="130" dirty="0">
                <a:latin typeface="+mn-ea"/>
                <a:cs typeface="OPPOSans L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spc="130" dirty="0">
                  <a:latin typeface="+mn-ea"/>
                  <a:cs typeface="OPPOSans L" panose="00020600040101010101" pitchFamily="18" charset="-122"/>
                </a:rPr>
                <a:t>·</a:t>
              </a:r>
              <a:r>
                <a:rPr lang="zh-CN" altLang="en-US" spc="130" dirty="0">
                  <a:latin typeface="+mn-ea"/>
                  <a:cs typeface="OPPOSans L" panose="00020600040101010101" pitchFamily="18" charset="-122"/>
                </a:rPr>
                <a:t>替代传统柴油发电机供电，保护环境</a:t>
              </a:r>
              <a:endParaRPr lang="zh-CN" altLang="en-US" spc="130" dirty="0">
                <a:latin typeface="+mn-ea"/>
                <a:cs typeface="OPPOSans L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spc="130" dirty="0">
                  <a:latin typeface="+mn-ea"/>
                  <a:cs typeface="OPPOSans L" panose="00020600040101010101" pitchFamily="18" charset="-122"/>
                </a:rPr>
                <a:t>·</a:t>
              </a:r>
              <a:r>
                <a:rPr lang="zh-CN" altLang="en-US" spc="130" dirty="0">
                  <a:latin typeface="+mn-ea"/>
                  <a:cs typeface="OPPOSans L" panose="00020600040101010101" pitchFamily="18" charset="-122"/>
                </a:rPr>
                <a:t>高效没火系统</a:t>
              </a:r>
              <a:endParaRPr lang="en-US" altLang="zh-CN" dirty="0">
                <a:latin typeface="+mn-ea"/>
                <a:cs typeface="阿里巴巴普惠体 B" panose="00020600040101010101" pitchFamily="18" charset="-122"/>
              </a:endParaRPr>
            </a:p>
          </p:txBody>
        </p:sp>
        <p:grpSp>
          <p:nvGrpSpPr>
            <p:cNvPr id="80" name="图形 3"/>
            <p:cNvGrpSpPr/>
            <p:nvPr/>
          </p:nvGrpSpPr>
          <p:grpSpPr>
            <a:xfrm>
              <a:off x="5703818" y="2298059"/>
              <a:ext cx="649990" cy="628660"/>
              <a:chOff x="4436843" y="4550222"/>
              <a:chExt cx="696178" cy="671794"/>
            </a:xfrm>
          </p:grpSpPr>
          <p:grpSp>
            <p:nvGrpSpPr>
              <p:cNvPr id="81" name="图形 3"/>
              <p:cNvGrpSpPr/>
              <p:nvPr/>
            </p:nvGrpSpPr>
            <p:grpSpPr>
              <a:xfrm>
                <a:off x="4531944" y="4550222"/>
                <a:ext cx="546066" cy="314093"/>
                <a:chOff x="4531944" y="4550222"/>
                <a:chExt cx="546066" cy="314093"/>
              </a:xfrm>
              <a:solidFill>
                <a:srgbClr val="A6C498"/>
              </a:solidFill>
            </p:grpSpPr>
            <p:sp>
              <p:nvSpPr>
                <p:cNvPr id="98" name="任意多边形: 形状 97"/>
                <p:cNvSpPr/>
                <p:nvPr/>
              </p:nvSpPr>
              <p:spPr>
                <a:xfrm>
                  <a:off x="4808663" y="4597371"/>
                  <a:ext cx="269347" cy="266944"/>
                </a:xfrm>
                <a:custGeom>
                  <a:avLst/>
                  <a:gdLst>
                    <a:gd name="connsiteX0" fmla="*/ 266466 w 269347"/>
                    <a:gd name="connsiteY0" fmla="*/ 2861 h 266944"/>
                    <a:gd name="connsiteX1" fmla="*/ 5233 w 269347"/>
                    <a:gd name="connsiteY1" fmla="*/ 261751 h 266944"/>
                    <a:gd name="connsiteX2" fmla="*/ 266466 w 269347"/>
                    <a:gd name="connsiteY2" fmla="*/ 2861 h 266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9347" h="266944">
                      <a:moveTo>
                        <a:pt x="266466" y="2861"/>
                      </a:moveTo>
                      <a:cubicBezTo>
                        <a:pt x="266466" y="2861"/>
                        <a:pt x="-43687" y="-46174"/>
                        <a:pt x="5233" y="261751"/>
                      </a:cubicBezTo>
                      <a:cubicBezTo>
                        <a:pt x="315901" y="310271"/>
                        <a:pt x="266466" y="2861"/>
                        <a:pt x="266466" y="2861"/>
                      </a:cubicBezTo>
                      <a:close/>
                    </a:path>
                  </a:pathLst>
                </a:custGeom>
                <a:solidFill>
                  <a:srgbClr val="A7D3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>
                <a:xfrm>
                  <a:off x="4531944" y="4550222"/>
                  <a:ext cx="269354" cy="266944"/>
                </a:xfrm>
                <a:custGeom>
                  <a:avLst/>
                  <a:gdLst>
                    <a:gd name="connsiteX0" fmla="*/ 2889 w 269354"/>
                    <a:gd name="connsiteY0" fmla="*/ 2861 h 266944"/>
                    <a:gd name="connsiteX1" fmla="*/ 264122 w 269354"/>
                    <a:gd name="connsiteY1" fmla="*/ 261751 h 266944"/>
                    <a:gd name="connsiteX2" fmla="*/ 2889 w 269354"/>
                    <a:gd name="connsiteY2" fmla="*/ 2861 h 266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9354" h="266944">
                      <a:moveTo>
                        <a:pt x="2889" y="2861"/>
                      </a:moveTo>
                      <a:cubicBezTo>
                        <a:pt x="2889" y="2861"/>
                        <a:pt x="313042" y="-46174"/>
                        <a:pt x="264122" y="261751"/>
                      </a:cubicBezTo>
                      <a:cubicBezTo>
                        <a:pt x="-46603" y="310271"/>
                        <a:pt x="2889" y="2861"/>
                        <a:pt x="2889" y="2861"/>
                      </a:cubicBezTo>
                      <a:close/>
                    </a:path>
                  </a:pathLst>
                </a:custGeom>
                <a:solidFill>
                  <a:srgbClr val="A7D3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2" name="图形 3"/>
              <p:cNvGrpSpPr/>
              <p:nvPr/>
            </p:nvGrpSpPr>
            <p:grpSpPr>
              <a:xfrm>
                <a:off x="4436843" y="4566718"/>
                <a:ext cx="696178" cy="655298"/>
                <a:chOff x="4436843" y="4566718"/>
                <a:chExt cx="696178" cy="655298"/>
              </a:xfrm>
              <a:noFill/>
            </p:grpSpPr>
            <p:grpSp>
              <p:nvGrpSpPr>
                <p:cNvPr id="83" name="图形 3"/>
                <p:cNvGrpSpPr/>
                <p:nvPr/>
              </p:nvGrpSpPr>
              <p:grpSpPr>
                <a:xfrm>
                  <a:off x="4505035" y="4566718"/>
                  <a:ext cx="559781" cy="428419"/>
                  <a:chOff x="4505035" y="4566718"/>
                  <a:chExt cx="559781" cy="428419"/>
                </a:xfrm>
                <a:noFill/>
              </p:grpSpPr>
              <p:grpSp>
                <p:nvGrpSpPr>
                  <p:cNvPr id="91" name="图形 3"/>
                  <p:cNvGrpSpPr/>
                  <p:nvPr/>
                </p:nvGrpSpPr>
                <p:grpSpPr>
                  <a:xfrm>
                    <a:off x="4784918" y="4566718"/>
                    <a:ext cx="279897" cy="279890"/>
                    <a:chOff x="4784918" y="4566718"/>
                    <a:chExt cx="279897" cy="279890"/>
                  </a:xfrm>
                  <a:noFill/>
                </p:grpSpPr>
                <p:sp>
                  <p:nvSpPr>
                    <p:cNvPr id="96" name="任意多边形: 形状 95"/>
                    <p:cNvSpPr/>
                    <p:nvPr/>
                  </p:nvSpPr>
                  <p:spPr>
                    <a:xfrm>
                      <a:off x="4784918" y="4566718"/>
                      <a:ext cx="279897" cy="279890"/>
                    </a:xfrm>
                    <a:custGeom>
                      <a:avLst/>
                      <a:gdLst>
                        <a:gd name="connsiteX0" fmla="*/ 276895 w 279897"/>
                        <a:gd name="connsiteY0" fmla="*/ 2995 h 279890"/>
                        <a:gd name="connsiteX1" fmla="*/ 5433 w 279897"/>
                        <a:gd name="connsiteY1" fmla="*/ 274457 h 279890"/>
                        <a:gd name="connsiteX2" fmla="*/ 276895 w 279897"/>
                        <a:gd name="connsiteY2" fmla="*/ 2995 h 279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9897" h="279890">
                          <a:moveTo>
                            <a:pt x="276895" y="2995"/>
                          </a:moveTo>
                          <a:cubicBezTo>
                            <a:pt x="276895" y="2995"/>
                            <a:pt x="-45374" y="-48383"/>
                            <a:pt x="5433" y="274457"/>
                          </a:cubicBezTo>
                          <a:cubicBezTo>
                            <a:pt x="328330" y="325264"/>
                            <a:pt x="276895" y="2995"/>
                            <a:pt x="276895" y="2995"/>
                          </a:cubicBezTo>
                          <a:close/>
                        </a:path>
                      </a:pathLst>
                    </a:custGeom>
                    <a:noFill/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" name="任意多边形: 形状 96"/>
                    <p:cNvSpPr/>
                    <p:nvPr/>
                  </p:nvSpPr>
                  <p:spPr>
                    <a:xfrm>
                      <a:off x="4790408" y="4653895"/>
                      <a:ext cx="187223" cy="187223"/>
                    </a:xfrm>
                    <a:custGeom>
                      <a:avLst/>
                      <a:gdLst>
                        <a:gd name="connsiteX0" fmla="*/ 187223 w 187223"/>
                        <a:gd name="connsiteY0" fmla="*/ 0 h 187223"/>
                        <a:gd name="connsiteX1" fmla="*/ 0 w 187223"/>
                        <a:gd name="connsiteY1" fmla="*/ 187224 h 18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7223" h="187223">
                          <a:moveTo>
                            <a:pt x="187223" y="0"/>
                          </a:moveTo>
                          <a:lnTo>
                            <a:pt x="0" y="187224"/>
                          </a:lnTo>
                        </a:path>
                      </a:pathLst>
                    </a:custGeom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92" name="图形 3"/>
                  <p:cNvGrpSpPr/>
                  <p:nvPr/>
                </p:nvGrpSpPr>
                <p:grpSpPr>
                  <a:xfrm>
                    <a:off x="4505035" y="4566718"/>
                    <a:ext cx="279890" cy="279890"/>
                    <a:chOff x="4505035" y="4566718"/>
                    <a:chExt cx="279890" cy="279890"/>
                  </a:xfrm>
                  <a:noFill/>
                </p:grpSpPr>
                <p:sp>
                  <p:nvSpPr>
                    <p:cNvPr id="94" name="任意多边形: 形状 93"/>
                    <p:cNvSpPr/>
                    <p:nvPr/>
                  </p:nvSpPr>
                  <p:spPr>
                    <a:xfrm>
                      <a:off x="4505035" y="4566718"/>
                      <a:ext cx="279890" cy="279890"/>
                    </a:xfrm>
                    <a:custGeom>
                      <a:avLst/>
                      <a:gdLst>
                        <a:gd name="connsiteX0" fmla="*/ 2995 w 279890"/>
                        <a:gd name="connsiteY0" fmla="*/ 2995 h 279890"/>
                        <a:gd name="connsiteX1" fmla="*/ 274458 w 279890"/>
                        <a:gd name="connsiteY1" fmla="*/ 274457 h 279890"/>
                        <a:gd name="connsiteX2" fmla="*/ 2995 w 279890"/>
                        <a:gd name="connsiteY2" fmla="*/ 2995 h 279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9890" h="279890">
                          <a:moveTo>
                            <a:pt x="2995" y="2995"/>
                          </a:moveTo>
                          <a:cubicBezTo>
                            <a:pt x="2995" y="2995"/>
                            <a:pt x="325264" y="-48383"/>
                            <a:pt x="274458" y="274457"/>
                          </a:cubicBezTo>
                          <a:cubicBezTo>
                            <a:pt x="-48383" y="325264"/>
                            <a:pt x="2995" y="2995"/>
                            <a:pt x="2995" y="2995"/>
                          </a:cubicBezTo>
                          <a:close/>
                        </a:path>
                      </a:pathLst>
                    </a:custGeom>
                    <a:noFill/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5" name="任意多边形: 形状 94"/>
                    <p:cNvSpPr/>
                    <p:nvPr/>
                  </p:nvSpPr>
                  <p:spPr>
                    <a:xfrm>
                      <a:off x="4603184" y="4664811"/>
                      <a:ext cx="176307" cy="176307"/>
                    </a:xfrm>
                    <a:custGeom>
                      <a:avLst/>
                      <a:gdLst>
                        <a:gd name="connsiteX0" fmla="*/ 0 w 176307"/>
                        <a:gd name="connsiteY0" fmla="*/ 0 h 176307"/>
                        <a:gd name="connsiteX1" fmla="*/ 176308 w 176307"/>
                        <a:gd name="connsiteY1" fmla="*/ 176308 h 176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6307" h="176307">
                          <a:moveTo>
                            <a:pt x="0" y="0"/>
                          </a:moveTo>
                          <a:lnTo>
                            <a:pt x="176308" y="176308"/>
                          </a:lnTo>
                        </a:path>
                      </a:pathLst>
                    </a:custGeom>
                    <a:ln w="25525" cap="rnd">
                      <a:solidFill>
                        <a:schemeClr val="accent1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4761547" y="4835404"/>
                    <a:ext cx="43548" cy="159733"/>
                  </a:xfrm>
                  <a:custGeom>
                    <a:avLst/>
                    <a:gdLst>
                      <a:gd name="connsiteX0" fmla="*/ 43548 w 43548"/>
                      <a:gd name="connsiteY0" fmla="*/ 142875 h 159733"/>
                      <a:gd name="connsiteX1" fmla="*/ 30804 w 43548"/>
                      <a:gd name="connsiteY1" fmla="*/ 0 h 159733"/>
                      <a:gd name="connsiteX2" fmla="*/ 16002 w 43548"/>
                      <a:gd name="connsiteY2" fmla="*/ 0 h 159733"/>
                      <a:gd name="connsiteX3" fmla="*/ 0 w 43548"/>
                      <a:gd name="connsiteY3" fmla="*/ 159734 h 159733"/>
                      <a:gd name="connsiteX4" fmla="*/ 43548 w 43548"/>
                      <a:gd name="connsiteY4" fmla="*/ 142875 h 159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548" h="159733">
                        <a:moveTo>
                          <a:pt x="43548" y="142875"/>
                        </a:moveTo>
                        <a:cubicBezTo>
                          <a:pt x="38291" y="112871"/>
                          <a:pt x="32918" y="67037"/>
                          <a:pt x="30804" y="0"/>
                        </a:cubicBezTo>
                        <a:lnTo>
                          <a:pt x="16002" y="0"/>
                        </a:lnTo>
                        <a:cubicBezTo>
                          <a:pt x="13487" y="81153"/>
                          <a:pt x="6115" y="131216"/>
                          <a:pt x="0" y="159734"/>
                        </a:cubicBezTo>
                        <a:cubicBezTo>
                          <a:pt x="0" y="159734"/>
                          <a:pt x="26232" y="151790"/>
                          <a:pt x="43548" y="142875"/>
                        </a:cubicBezTo>
                        <a:close/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87" name="图形 3"/>
                <p:cNvGrpSpPr/>
                <p:nvPr/>
              </p:nvGrpSpPr>
              <p:grpSpPr>
                <a:xfrm>
                  <a:off x="4436843" y="4898407"/>
                  <a:ext cx="696178" cy="323609"/>
                  <a:chOff x="4436843" y="4898407"/>
                  <a:chExt cx="696178" cy="323609"/>
                </a:xfrm>
                <a:noFill/>
              </p:grpSpPr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4436843" y="4898407"/>
                    <a:ext cx="696178" cy="323609"/>
                  </a:xfrm>
                  <a:custGeom>
                    <a:avLst/>
                    <a:gdLst>
                      <a:gd name="connsiteX0" fmla="*/ 201831 w 696178"/>
                      <a:gd name="connsiteY0" fmla="*/ 143194 h 323609"/>
                      <a:gd name="connsiteX1" fmla="*/ 99190 w 696178"/>
                      <a:gd name="connsiteY1" fmla="*/ 81129 h 323609"/>
                      <a:gd name="connsiteX2" fmla="*/ 5750 w 696178"/>
                      <a:gd name="connsiteY2" fmla="*/ 103303 h 323609"/>
                      <a:gd name="connsiteX3" fmla="*/ 5750 w 696178"/>
                      <a:gd name="connsiteY3" fmla="*/ 103303 h 323609"/>
                      <a:gd name="connsiteX4" fmla="*/ 18437 w 696178"/>
                      <a:gd name="connsiteY4" fmla="*/ 156625 h 323609"/>
                      <a:gd name="connsiteX5" fmla="*/ 104848 w 696178"/>
                      <a:gd name="connsiteY5" fmla="*/ 210060 h 323609"/>
                      <a:gd name="connsiteX6" fmla="*/ 219376 w 696178"/>
                      <a:gd name="connsiteY6" fmla="*/ 280583 h 323609"/>
                      <a:gd name="connsiteX7" fmla="*/ 513470 w 696178"/>
                      <a:gd name="connsiteY7" fmla="*/ 293442 h 323609"/>
                      <a:gd name="connsiteX8" fmla="*/ 696179 w 696178"/>
                      <a:gd name="connsiteY8" fmla="*/ 262009 h 323609"/>
                      <a:gd name="connsiteX9" fmla="*/ 696179 w 696178"/>
                      <a:gd name="connsiteY9" fmla="*/ 58212 h 323609"/>
                      <a:gd name="connsiteX10" fmla="*/ 618626 w 696178"/>
                      <a:gd name="connsiteY10" fmla="*/ 15235 h 323609"/>
                      <a:gd name="connsiteX11" fmla="*/ 421459 w 696178"/>
                      <a:gd name="connsiteY11" fmla="*/ 49068 h 323609"/>
                      <a:gd name="connsiteX12" fmla="*/ 294700 w 696178"/>
                      <a:gd name="connsiteY12" fmla="*/ 104104 h 323609"/>
                      <a:gd name="connsiteX13" fmla="*/ 237264 w 696178"/>
                      <a:gd name="connsiteY13" fmla="*/ 114733 h 323609"/>
                      <a:gd name="connsiteX14" fmla="*/ 194459 w 696178"/>
                      <a:gd name="connsiteY14" fmla="*/ 162340 h 323609"/>
                      <a:gd name="connsiteX15" fmla="*/ 211433 w 696178"/>
                      <a:gd name="connsiteY15" fmla="*/ 207488 h 323609"/>
                      <a:gd name="connsiteX16" fmla="*/ 278755 w 696178"/>
                      <a:gd name="connsiteY16" fmla="*/ 212974 h 323609"/>
                      <a:gd name="connsiteX17" fmla="*/ 427974 w 696178"/>
                      <a:gd name="connsiteY17" fmla="*/ 173483 h 323609"/>
                      <a:gd name="connsiteX18" fmla="*/ 429860 w 696178"/>
                      <a:gd name="connsiteY18" fmla="*/ 172741 h 32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96178" h="323609">
                        <a:moveTo>
                          <a:pt x="201831" y="143194"/>
                        </a:moveTo>
                        <a:lnTo>
                          <a:pt x="99190" y="81129"/>
                        </a:lnTo>
                        <a:cubicBezTo>
                          <a:pt x="67243" y="61470"/>
                          <a:pt x="25409" y="71414"/>
                          <a:pt x="5750" y="103303"/>
                        </a:cubicBezTo>
                        <a:lnTo>
                          <a:pt x="5750" y="103303"/>
                        </a:lnTo>
                        <a:cubicBezTo>
                          <a:pt x="-5452" y="121534"/>
                          <a:pt x="206" y="145366"/>
                          <a:pt x="18437" y="156625"/>
                        </a:cubicBezTo>
                        <a:lnTo>
                          <a:pt x="104848" y="210060"/>
                        </a:lnTo>
                        <a:lnTo>
                          <a:pt x="219376" y="280583"/>
                        </a:lnTo>
                        <a:cubicBezTo>
                          <a:pt x="307159" y="334647"/>
                          <a:pt x="427574" y="336418"/>
                          <a:pt x="513470" y="293442"/>
                        </a:cubicBezTo>
                        <a:cubicBezTo>
                          <a:pt x="513470" y="293442"/>
                          <a:pt x="594281" y="248293"/>
                          <a:pt x="696179" y="262009"/>
                        </a:cubicBezTo>
                        <a:lnTo>
                          <a:pt x="696179" y="58212"/>
                        </a:lnTo>
                        <a:lnTo>
                          <a:pt x="618626" y="15235"/>
                        </a:lnTo>
                        <a:cubicBezTo>
                          <a:pt x="532044" y="-33114"/>
                          <a:pt x="421459" y="49068"/>
                          <a:pt x="421459" y="49068"/>
                        </a:cubicBezTo>
                        <a:cubicBezTo>
                          <a:pt x="379339" y="76843"/>
                          <a:pt x="343735" y="94731"/>
                          <a:pt x="294700" y="104104"/>
                        </a:cubicBezTo>
                        <a:cubicBezTo>
                          <a:pt x="276469" y="107590"/>
                          <a:pt x="253952" y="107304"/>
                          <a:pt x="237264" y="114733"/>
                        </a:cubicBezTo>
                        <a:cubicBezTo>
                          <a:pt x="216519" y="123935"/>
                          <a:pt x="199717" y="139651"/>
                          <a:pt x="194459" y="162340"/>
                        </a:cubicBezTo>
                        <a:cubicBezTo>
                          <a:pt x="190801" y="178284"/>
                          <a:pt x="197717" y="198230"/>
                          <a:pt x="211433" y="207488"/>
                        </a:cubicBezTo>
                        <a:cubicBezTo>
                          <a:pt x="230063" y="220061"/>
                          <a:pt x="258067" y="215660"/>
                          <a:pt x="278755" y="212974"/>
                        </a:cubicBezTo>
                        <a:cubicBezTo>
                          <a:pt x="329905" y="206402"/>
                          <a:pt x="380139" y="192515"/>
                          <a:pt x="427974" y="173483"/>
                        </a:cubicBezTo>
                        <a:cubicBezTo>
                          <a:pt x="428603" y="173255"/>
                          <a:pt x="429231" y="172969"/>
                          <a:pt x="429860" y="172741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4481569" y="4936946"/>
                    <a:ext cx="197110" cy="74250"/>
                  </a:xfrm>
                  <a:custGeom>
                    <a:avLst/>
                    <a:gdLst>
                      <a:gd name="connsiteX0" fmla="*/ 197110 w 197110"/>
                      <a:gd name="connsiteY0" fmla="*/ 74251 h 74250"/>
                      <a:gd name="connsiteX1" fmla="*/ 85668 w 197110"/>
                      <a:gd name="connsiteY1" fmla="*/ 8929 h 74250"/>
                      <a:gd name="connsiteX2" fmla="*/ 3029 w 197110"/>
                      <a:gd name="connsiteY2" fmla="*/ 28531 h 74250"/>
                      <a:gd name="connsiteX3" fmla="*/ 0 w 197110"/>
                      <a:gd name="connsiteY3" fmla="*/ 35103 h 74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110" h="74250">
                        <a:moveTo>
                          <a:pt x="197110" y="74251"/>
                        </a:moveTo>
                        <a:lnTo>
                          <a:pt x="85668" y="8929"/>
                        </a:lnTo>
                        <a:cubicBezTo>
                          <a:pt x="57436" y="-8445"/>
                          <a:pt x="20460" y="299"/>
                          <a:pt x="3029" y="28531"/>
                        </a:cubicBezTo>
                        <a:lnTo>
                          <a:pt x="0" y="35103"/>
                        </a:ln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4538491" y="4915976"/>
                    <a:ext cx="204654" cy="84191"/>
                  </a:xfrm>
                  <a:custGeom>
                    <a:avLst/>
                    <a:gdLst>
                      <a:gd name="connsiteX0" fmla="*/ 204654 w 204654"/>
                      <a:gd name="connsiteY0" fmla="*/ 84191 h 84191"/>
                      <a:gd name="connsiteX1" fmla="*/ 77153 w 204654"/>
                      <a:gd name="connsiteY1" fmla="*/ 8925 h 84191"/>
                      <a:gd name="connsiteX2" fmla="*/ 0 w 204654"/>
                      <a:gd name="connsiteY2" fmla="*/ 21041 h 84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4654" h="84191">
                        <a:moveTo>
                          <a:pt x="204654" y="84191"/>
                        </a:moveTo>
                        <a:lnTo>
                          <a:pt x="77153" y="8925"/>
                        </a:lnTo>
                        <a:cubicBezTo>
                          <a:pt x="51606" y="-6791"/>
                          <a:pt x="18917" y="-1133"/>
                          <a:pt x="0" y="21041"/>
                        </a:cubicBezTo>
                      </a:path>
                    </a:pathLst>
                  </a:custGeom>
                  <a:noFill/>
                  <a:ln w="25525" cap="rnd">
                    <a:solidFill>
                      <a:schemeClr val="accent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>
            <a:alphaModFix amt="10000"/>
          </a:blip>
          <a:srcRect t="36507" r="19788" b="40656"/>
          <a:stretch>
            <a:fillRect/>
          </a:stretch>
        </p:blipFill>
        <p:spPr>
          <a:xfrm>
            <a:off x="0" y="1524000"/>
            <a:ext cx="12192000" cy="2313940"/>
          </a:xfrm>
          <a:custGeom>
            <a:avLst/>
            <a:gdLst>
              <a:gd name="connsiteX0" fmla="*/ 0 w 12192000"/>
              <a:gd name="connsiteY0" fmla="*/ 0 h 2314125"/>
              <a:gd name="connsiteX1" fmla="*/ 12192000 w 12192000"/>
              <a:gd name="connsiteY1" fmla="*/ 0 h 2314125"/>
              <a:gd name="connsiteX2" fmla="*/ 12192000 w 12192000"/>
              <a:gd name="connsiteY2" fmla="*/ 2314125 h 2314125"/>
              <a:gd name="connsiteX3" fmla="*/ 0 w 12192000"/>
              <a:gd name="connsiteY3" fmla="*/ 2314125 h 2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14125">
                <a:moveTo>
                  <a:pt x="0" y="0"/>
                </a:moveTo>
                <a:lnTo>
                  <a:pt x="12192000" y="0"/>
                </a:lnTo>
                <a:lnTo>
                  <a:pt x="12192000" y="2314125"/>
                </a:lnTo>
                <a:lnTo>
                  <a:pt x="0" y="2314125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5400,&quot;width&quot;:19200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PP_MARK_KEY" val="3180c124-df21-4800-9517-b557c8c12eff"/>
  <p:tag name="COMMONDATA" val="eyJjb3VudCI6MiwiaGRpZCI6ImIwM2QyNThkMGNmMmIwOWUzOTdmMWI5ODYxNjFmZjllIiwidXNlckNvdW50IjoyfQ=="/>
</p:tagLst>
</file>

<file path=ppt/theme/theme1.xml><?xml version="1.0" encoding="utf-8"?>
<a:theme xmlns:a="http://schemas.openxmlformats.org/drawingml/2006/main" name="Office 主题">
  <a:themeElements>
    <a:clrScheme name="环保绿色风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6247"/>
      </a:accent1>
      <a:accent2>
        <a:srgbClr val="569164"/>
      </a:accent2>
      <a:accent3>
        <a:srgbClr val="C1DDA4"/>
      </a:accent3>
      <a:accent4>
        <a:srgbClr val="EEF5E7"/>
      </a:accent4>
      <a:accent5>
        <a:srgbClr val="A5A5A5"/>
      </a:accent5>
      <a:accent6>
        <a:srgbClr val="7F7F7F"/>
      </a:accent6>
      <a:hlink>
        <a:srgbClr val="0563C1"/>
      </a:hlink>
      <a:folHlink>
        <a:srgbClr val="954F72"/>
      </a:folHlink>
    </a:clrScheme>
    <a:fontScheme name="思源黑体+Roboto">
      <a:majorFont>
        <a:latin typeface="Roboto BOLD"/>
        <a:ea typeface="思源黑体 CN Bold"/>
        <a:cs typeface=""/>
      </a:majorFont>
      <a:minorFont>
        <a:latin typeface="Roboto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WPS 演示</Application>
  <PresentationFormat>宽屏</PresentationFormat>
  <Paragraphs>58</Paragraphs>
  <Slides>4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26" baseType="lpstr">
      <vt:lpstr>Arial</vt:lpstr>
      <vt:lpstr>宋体</vt:lpstr>
      <vt:lpstr>Wingdings</vt:lpstr>
      <vt:lpstr>OPPOSans H</vt:lpstr>
      <vt:lpstr>阿里巴巴普惠体 R</vt:lpstr>
      <vt:lpstr>微软雅黑</vt:lpstr>
      <vt:lpstr>OPPOSans L</vt:lpstr>
      <vt:lpstr>阿里巴巴普惠体 B</vt:lpstr>
      <vt:lpstr>黑体</vt:lpstr>
      <vt:lpstr>Roboto Regular</vt:lpstr>
      <vt:lpstr>思源黑体 CN Bold</vt:lpstr>
      <vt:lpstr>思源黑体 CN Regular</vt:lpstr>
      <vt:lpstr>Arial Unicode MS</vt:lpstr>
      <vt:lpstr>Roboto BOLD</vt:lpstr>
      <vt:lpstr>Calibri</vt:lpstr>
      <vt:lpstr>阿里巴巴普惠体</vt:lpstr>
      <vt:lpstr>微软雅黑 Light</vt:lpstr>
      <vt:lpstr>思源黑体 CN Medium</vt:lpstr>
      <vt:lpstr>汉仪文黑-75简</vt:lpstr>
      <vt:lpstr>汉仪文黑-85简</vt:lpstr>
      <vt:lpstr>汉仪文黑-55简</vt:lpstr>
      <vt:lpstr>Office 主题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PART1 项目背景</dc:title>
  <dc:creator>R.CX</dc:creator>
  <cp:lastModifiedBy>唛猪</cp:lastModifiedBy>
  <cp:revision>20</cp:revision>
  <dcterms:created xsi:type="dcterms:W3CDTF">2022-11-13T07:43:00Z</dcterms:created>
  <dcterms:modified xsi:type="dcterms:W3CDTF">2023-03-17T08:51:57Z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KSOTemplateUUID">
    <vt:lpwstr>v1.0_mb_AK6lHpkVe7man/9L1g99pg==</vt:lpwstr>
  </property>
  <property fmtid="{D5CDD505-2E9C-101B-9397-08002B2CF9AE}" pid="4" name="ICV">
    <vt:lpwstr>191E239ABB2F40DA8D1D80B04A610D49</vt:lpwstr>
  </property>
</Properties>
</file>